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63" r:id="rId2"/>
  </p:sldMasterIdLst>
  <p:notesMasterIdLst>
    <p:notesMasterId r:id="rId17"/>
  </p:notesMasterIdLst>
  <p:handoutMasterIdLst>
    <p:handoutMasterId r:id="rId18"/>
  </p:handoutMasterIdLst>
  <p:sldIdLst>
    <p:sldId id="389" r:id="rId3"/>
    <p:sldId id="610" r:id="rId4"/>
    <p:sldId id="481" r:id="rId5"/>
    <p:sldId id="544" r:id="rId6"/>
    <p:sldId id="723" r:id="rId7"/>
    <p:sldId id="811" r:id="rId8"/>
    <p:sldId id="693" r:id="rId9"/>
    <p:sldId id="817" r:id="rId10"/>
    <p:sldId id="815" r:id="rId11"/>
    <p:sldId id="819" r:id="rId12"/>
    <p:sldId id="822" r:id="rId13"/>
    <p:sldId id="802" r:id="rId14"/>
    <p:sldId id="805" r:id="rId15"/>
    <p:sldId id="807" r:id="rId1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•"/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•"/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•"/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•"/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•"/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80808"/>
    <a:srgbClr val="FF0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5614" autoAdjust="0"/>
  </p:normalViewPr>
  <p:slideViewPr>
    <p:cSldViewPr>
      <p:cViewPr varScale="1">
        <p:scale>
          <a:sx n="122" d="100"/>
          <a:sy n="122" d="100"/>
        </p:scale>
        <p:origin x="-2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480" y="-72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auerbach\Desktop\St.%20Energy%20utlz%20Comparison%20all%2011.05.10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GHG Reduction Vs. Cost Savings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2758190789796148"/>
          <c:y val="8.1054910336940747E-2"/>
          <c:w val="0.82247062912435798"/>
          <c:h val="0.83125868099526756"/>
        </c:manualLayout>
      </c:layout>
      <c:scatterChart>
        <c:scatterStyle val="lineMarker"/>
        <c:ser>
          <c:idx val="0"/>
          <c:order val="0"/>
          <c:tx>
            <c:strRef>
              <c:f>'Energy Utlz'!$B$8</c:f>
              <c:strCache>
                <c:ptCount val="1"/>
                <c:pt idx="0">
                  <c:v>Baseline2016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b"/>
            <c:showSerName val="1"/>
          </c:dLbls>
          <c:xVal>
            <c:numRef>
              <c:f>'Energy Utlz'!$R$8</c:f>
              <c:numCache>
                <c:formatCode>#,##0</c:formatCode>
                <c:ptCount val="1"/>
                <c:pt idx="0">
                  <c:v>-23214</c:v>
                </c:pt>
              </c:numCache>
            </c:numRef>
          </c:xVal>
          <c:yVal>
            <c:numRef>
              <c:f>'Energy Utlz'!$V$8</c:f>
              <c:numCache>
                <c:formatCode>_("$"* #,##0_);_("$"* \(#,##0\);_("$"* "-"_);_(@_)</c:formatCode>
                <c:ptCount val="1"/>
                <c:pt idx="0">
                  <c:v>-1752000</c:v>
                </c:pt>
              </c:numCache>
            </c:numRef>
          </c:yVal>
        </c:ser>
        <c:ser>
          <c:idx val="1"/>
          <c:order val="1"/>
          <c:tx>
            <c:strRef>
              <c:f>'Energy Utlz'!$B$10</c:f>
              <c:strCache>
                <c:ptCount val="1"/>
                <c:pt idx="0">
                  <c:v>1A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Utlz'!$R$10</c:f>
              <c:numCache>
                <c:formatCode>#,##0</c:formatCode>
                <c:ptCount val="1"/>
                <c:pt idx="0">
                  <c:v>23214</c:v>
                </c:pt>
              </c:numCache>
            </c:numRef>
          </c:xVal>
          <c:yVal>
            <c:numRef>
              <c:f>'Energy Utlz'!$V$10</c:f>
              <c:numCache>
                <c:formatCode>_("$"* #,##0_);_("$"* \(#,##0\);_("$"* "-"_);_(@_)</c:formatCode>
                <c:ptCount val="1"/>
                <c:pt idx="0">
                  <c:v>-194120</c:v>
                </c:pt>
              </c:numCache>
            </c:numRef>
          </c:yVal>
        </c:ser>
        <c:ser>
          <c:idx val="2"/>
          <c:order val="2"/>
          <c:tx>
            <c:strRef>
              <c:f>'Energy Utlz'!$B$12</c:f>
              <c:strCache>
                <c:ptCount val="1"/>
                <c:pt idx="0">
                  <c:v>1B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Utlz'!$R$12</c:f>
              <c:numCache>
                <c:formatCode>#,##0</c:formatCode>
                <c:ptCount val="1"/>
                <c:pt idx="0">
                  <c:v>23214</c:v>
                </c:pt>
              </c:numCache>
            </c:numRef>
          </c:xVal>
          <c:yVal>
            <c:numRef>
              <c:f>'Energy Utlz'!$V$12</c:f>
              <c:numCache>
                <c:formatCode>_("$"* #,##0_);_("$"* \(#,##0\);_("$"* "-"_);_(@_)</c:formatCode>
                <c:ptCount val="1"/>
                <c:pt idx="0">
                  <c:v>-443080</c:v>
                </c:pt>
              </c:numCache>
            </c:numRef>
          </c:yVal>
        </c:ser>
        <c:ser>
          <c:idx val="3"/>
          <c:order val="3"/>
          <c:tx>
            <c:strRef>
              <c:f>'Energy Utlz'!$B$14</c:f>
              <c:strCache>
                <c:ptCount val="1"/>
                <c:pt idx="0">
                  <c:v>2A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Utlz'!$R$14</c:f>
              <c:numCache>
                <c:formatCode>#,##0</c:formatCode>
                <c:ptCount val="1"/>
                <c:pt idx="0">
                  <c:v>23214</c:v>
                </c:pt>
              </c:numCache>
            </c:numRef>
          </c:xVal>
          <c:yVal>
            <c:numRef>
              <c:f>'Energy Utlz'!$V$14</c:f>
              <c:numCache>
                <c:formatCode>_("$"* #,##0_);_("$"* \(#,##0\);_("$"* "-"_);_(@_)</c:formatCode>
                <c:ptCount val="1"/>
                <c:pt idx="0">
                  <c:v>-194120</c:v>
                </c:pt>
              </c:numCache>
            </c:numRef>
          </c:yVal>
        </c:ser>
        <c:ser>
          <c:idx val="5"/>
          <c:order val="4"/>
          <c:tx>
            <c:strRef>
              <c:f>'Energy Utlz'!$B$16</c:f>
              <c:strCache>
                <c:ptCount val="1"/>
                <c:pt idx="0">
                  <c:v>2B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Utlz'!$R$16</c:f>
              <c:numCache>
                <c:formatCode>#,##0</c:formatCode>
                <c:ptCount val="1"/>
                <c:pt idx="0">
                  <c:v>23214</c:v>
                </c:pt>
              </c:numCache>
            </c:numRef>
          </c:xVal>
          <c:yVal>
            <c:numRef>
              <c:f>'Energy Utlz'!$V$16</c:f>
              <c:numCache>
                <c:formatCode>_("$"* #,##0_);_("$"* \(#,##0\);_("$"* "-"_);_(@_)</c:formatCode>
                <c:ptCount val="1"/>
                <c:pt idx="0">
                  <c:v>-443080</c:v>
                </c:pt>
              </c:numCache>
            </c:numRef>
          </c:yVal>
        </c:ser>
        <c:ser>
          <c:idx val="6"/>
          <c:order val="5"/>
          <c:tx>
            <c:strRef>
              <c:f>'Energy Utlz'!$B$18</c:f>
              <c:strCache>
                <c:ptCount val="1"/>
                <c:pt idx="0">
                  <c:v>3A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Utlz'!$R$18</c:f>
              <c:numCache>
                <c:formatCode>#,##0</c:formatCode>
                <c:ptCount val="1"/>
                <c:pt idx="0">
                  <c:v>61075</c:v>
                </c:pt>
              </c:numCache>
            </c:numRef>
          </c:xVal>
          <c:yVal>
            <c:numRef>
              <c:f>'Energy Utlz'!$V$18</c:f>
              <c:numCache>
                <c:formatCode>_("$"* #,##0_);_("$"* \(#,##0\);_("$"* "-"_);_(@_)</c:formatCode>
                <c:ptCount val="1"/>
                <c:pt idx="0">
                  <c:v>-1638488</c:v>
                </c:pt>
              </c:numCache>
            </c:numRef>
          </c:yVal>
        </c:ser>
        <c:ser>
          <c:idx val="7"/>
          <c:order val="6"/>
          <c:tx>
            <c:strRef>
              <c:f>'Energy Utlz'!$B$20</c:f>
              <c:strCache>
                <c:ptCount val="1"/>
                <c:pt idx="0">
                  <c:v>3B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Utlz'!$R$20</c:f>
              <c:numCache>
                <c:formatCode>#,##0</c:formatCode>
                <c:ptCount val="1"/>
                <c:pt idx="0">
                  <c:v>52103</c:v>
                </c:pt>
              </c:numCache>
            </c:numRef>
          </c:xVal>
          <c:yVal>
            <c:numRef>
              <c:f>'Energy Utlz'!$V$20</c:f>
              <c:numCache>
                <c:formatCode>_("$"* #,##0_);_("$"* \(#,##0\);_("$"* "-"_);_(@_)</c:formatCode>
                <c:ptCount val="1"/>
                <c:pt idx="0">
                  <c:v>-1529629</c:v>
                </c:pt>
              </c:numCache>
            </c:numRef>
          </c:yVal>
        </c:ser>
        <c:ser>
          <c:idx val="9"/>
          <c:order val="7"/>
          <c:tx>
            <c:strRef>
              <c:f>'Energy Utlz'!$B$22</c:f>
              <c:strCache>
                <c:ptCount val="1"/>
                <c:pt idx="0">
                  <c:v>3C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Utlz'!$R$22</c:f>
              <c:numCache>
                <c:formatCode>#,##0</c:formatCode>
                <c:ptCount val="1"/>
                <c:pt idx="0">
                  <c:v>48539</c:v>
                </c:pt>
              </c:numCache>
            </c:numRef>
          </c:xVal>
          <c:yVal>
            <c:numRef>
              <c:f>'Energy Utlz'!$V$22</c:f>
              <c:numCache>
                <c:formatCode>_("$"* #,##0_);_("$"* \(#,##0\);_("$"* "-"_);_(@_)</c:formatCode>
                <c:ptCount val="1"/>
                <c:pt idx="0">
                  <c:v>697361</c:v>
                </c:pt>
              </c:numCache>
            </c:numRef>
          </c:yVal>
        </c:ser>
        <c:ser>
          <c:idx val="10"/>
          <c:order val="8"/>
          <c:tx>
            <c:strRef>
              <c:f>'Energy Utlz'!$B$24</c:f>
              <c:strCache>
                <c:ptCount val="1"/>
                <c:pt idx="0">
                  <c:v>3D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marker>
          <c:dLbls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dLblPos val="l"/>
            <c:showSerName val="1"/>
          </c:dLbls>
          <c:xVal>
            <c:numRef>
              <c:f>'Energy Utlz'!$R$24</c:f>
              <c:numCache>
                <c:formatCode>#,##0</c:formatCode>
                <c:ptCount val="1"/>
                <c:pt idx="0">
                  <c:v>78924</c:v>
                </c:pt>
              </c:numCache>
            </c:numRef>
          </c:xVal>
          <c:yVal>
            <c:numRef>
              <c:f>'Energy Utlz'!$V$24</c:f>
              <c:numCache>
                <c:formatCode>_("$"* #,##0_);_("$"* \(#,##0\);_("$"* "-"_);_(@_)</c:formatCode>
                <c:ptCount val="1"/>
                <c:pt idx="0">
                  <c:v>-141982</c:v>
                </c:pt>
              </c:numCache>
            </c:numRef>
          </c:yVal>
        </c:ser>
        <c:ser>
          <c:idx val="4"/>
          <c:order val="9"/>
          <c:tx>
            <c:strRef>
              <c:f>'Energy Utlz'!$B$26</c:f>
              <c:strCache>
                <c:ptCount val="1"/>
                <c:pt idx="0">
                  <c:v>3E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marker>
          <c:dLbls>
            <c:dLblPos val="t"/>
            <c:showSerName val="1"/>
          </c:dLbls>
          <c:xVal>
            <c:numRef>
              <c:f>'Energy Utlz'!$R$26</c:f>
              <c:numCache>
                <c:formatCode>#,##0</c:formatCode>
                <c:ptCount val="1"/>
                <c:pt idx="0">
                  <c:v>64593</c:v>
                </c:pt>
              </c:numCache>
            </c:numRef>
          </c:xVal>
          <c:yVal>
            <c:numRef>
              <c:f>'Energy Utlz'!$V$26</c:f>
              <c:numCache>
                <c:formatCode>_("$"* #,##0_);_("$"* \(#,##0\);_("$"* "-"_);_(@_)</c:formatCode>
                <c:ptCount val="1"/>
                <c:pt idx="0">
                  <c:v>-315378</c:v>
                </c:pt>
              </c:numCache>
            </c:numRef>
          </c:yVal>
        </c:ser>
        <c:ser>
          <c:idx val="8"/>
          <c:order val="10"/>
          <c:tx>
            <c:strRef>
              <c:f>'Energy Utlz'!$B$28</c:f>
              <c:strCache>
                <c:ptCount val="1"/>
                <c:pt idx="0">
                  <c:v>3F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b"/>
            <c:showSerName val="1"/>
          </c:dLbls>
          <c:xVal>
            <c:numRef>
              <c:f>'Energy Utlz'!$R$28</c:f>
              <c:numCache>
                <c:formatCode>#,##0</c:formatCode>
                <c:ptCount val="1"/>
                <c:pt idx="0">
                  <c:v>56112</c:v>
                </c:pt>
              </c:numCache>
            </c:numRef>
          </c:xVal>
          <c:yVal>
            <c:numRef>
              <c:f>'Energy Utlz'!$V$28</c:f>
              <c:numCache>
                <c:formatCode>_("$"* #,##0_);_("$"* \(#,##0\);_("$"* "-"_);_(@_)</c:formatCode>
                <c:ptCount val="1"/>
                <c:pt idx="0">
                  <c:v>1314920</c:v>
                </c:pt>
              </c:numCache>
            </c:numRef>
          </c:yVal>
        </c:ser>
        <c:ser>
          <c:idx val="11"/>
          <c:order val="11"/>
          <c:tx>
            <c:strRef>
              <c:f>'Energy Utlz'!$B$30</c:f>
              <c:strCache>
                <c:ptCount val="1"/>
                <c:pt idx="0">
                  <c:v>4A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Utlz'!$R$30</c:f>
              <c:numCache>
                <c:formatCode>#,##0</c:formatCode>
                <c:ptCount val="1"/>
                <c:pt idx="0">
                  <c:v>68555</c:v>
                </c:pt>
              </c:numCache>
            </c:numRef>
          </c:xVal>
          <c:yVal>
            <c:numRef>
              <c:f>'Energy Utlz'!$V$30</c:f>
              <c:numCache>
                <c:formatCode>_("$"* #,##0_);_("$"* \(#,##0\);_("$"* "-"_);_(@_)</c:formatCode>
                <c:ptCount val="1"/>
                <c:pt idx="0">
                  <c:v>1881337</c:v>
                </c:pt>
              </c:numCache>
            </c:numRef>
          </c:yVal>
        </c:ser>
        <c:ser>
          <c:idx val="12"/>
          <c:order val="12"/>
          <c:tx>
            <c:strRef>
              <c:f>'Energy Utlz'!$B$32</c:f>
              <c:strCache>
                <c:ptCount val="1"/>
                <c:pt idx="0">
                  <c:v>4B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2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Utlz'!$R$32</c:f>
              <c:numCache>
                <c:formatCode>#,##0</c:formatCode>
                <c:ptCount val="1"/>
                <c:pt idx="0">
                  <c:v>47226</c:v>
                </c:pt>
              </c:numCache>
            </c:numRef>
          </c:xVal>
          <c:yVal>
            <c:numRef>
              <c:f>'Energy Utlz'!$V$32</c:f>
              <c:numCache>
                <c:formatCode>_("$"* #,##0_);_("$"* \(#,##0\);_("$"* "-"_);_(@_)</c:formatCode>
                <c:ptCount val="1"/>
                <c:pt idx="0">
                  <c:v>1363373</c:v>
                </c:pt>
              </c:numCache>
            </c:numRef>
          </c:yVal>
        </c:ser>
        <c:ser>
          <c:idx val="13"/>
          <c:order val="13"/>
          <c:tx>
            <c:strRef>
              <c:f>'Energy Utlz'!$B$34</c:f>
              <c:strCache>
                <c:ptCount val="1"/>
                <c:pt idx="0">
                  <c:v>4C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Utlz'!$R$34</c:f>
              <c:numCache>
                <c:formatCode>#,##0</c:formatCode>
                <c:ptCount val="1"/>
                <c:pt idx="0">
                  <c:v>27713</c:v>
                </c:pt>
              </c:numCache>
            </c:numRef>
          </c:xVal>
          <c:yVal>
            <c:numRef>
              <c:f>'Energy Utlz'!$V$34</c:f>
              <c:numCache>
                <c:formatCode>_("$"* #,##0_);_("$"* \(#,##0\);_("$"* "-"_);_(@_)</c:formatCode>
                <c:ptCount val="1"/>
                <c:pt idx="0">
                  <c:v>1875021</c:v>
                </c:pt>
              </c:numCache>
            </c:numRef>
          </c:yVal>
        </c:ser>
        <c:ser>
          <c:idx val="14"/>
          <c:order val="14"/>
          <c:tx>
            <c:strRef>
              <c:f>'Energy Utlz'!$B$36</c:f>
              <c:strCache>
                <c:ptCount val="1"/>
                <c:pt idx="0">
                  <c:v>4D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Utlz'!$R$36</c:f>
              <c:numCache>
                <c:formatCode>#,##0</c:formatCode>
                <c:ptCount val="1"/>
                <c:pt idx="0">
                  <c:v>68555</c:v>
                </c:pt>
              </c:numCache>
            </c:numRef>
          </c:xVal>
          <c:yVal>
            <c:numRef>
              <c:f>'Energy Utlz'!$V$36</c:f>
              <c:numCache>
                <c:formatCode>_("$"* #,##0_);_("$"* \(#,##0\);_("$"* "-"_);_(@_)</c:formatCode>
                <c:ptCount val="1"/>
                <c:pt idx="0">
                  <c:v>1632377</c:v>
                </c:pt>
              </c:numCache>
            </c:numRef>
          </c:yVal>
        </c:ser>
        <c:ser>
          <c:idx val="15"/>
          <c:order val="15"/>
          <c:tx>
            <c:strRef>
              <c:f>'Energy Utlz'!$B$38</c:f>
              <c:strCache>
                <c:ptCount val="1"/>
                <c:pt idx="0">
                  <c:v>4E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b"/>
            <c:showSerName val="1"/>
          </c:dLbls>
          <c:xVal>
            <c:numRef>
              <c:f>'Energy Utlz'!$R$38</c:f>
              <c:numCache>
                <c:formatCode>#,##0</c:formatCode>
                <c:ptCount val="1"/>
                <c:pt idx="0">
                  <c:v>56073</c:v>
                </c:pt>
              </c:numCache>
            </c:numRef>
          </c:xVal>
          <c:yVal>
            <c:numRef>
              <c:f>'Energy Utlz'!$V$38</c:f>
              <c:numCache>
                <c:formatCode>_("$"* #,##0_);_("$"* \(#,##0\);_("$"* "-"_);_(@_)</c:formatCode>
                <c:ptCount val="1"/>
                <c:pt idx="0">
                  <c:v>1444568</c:v>
                </c:pt>
              </c:numCache>
            </c:numRef>
          </c:yVal>
        </c:ser>
        <c:ser>
          <c:idx val="16"/>
          <c:order val="16"/>
          <c:tx>
            <c:strRef>
              <c:f>'Energy Utlz'!$B$40</c:f>
              <c:strCache>
                <c:ptCount val="1"/>
                <c:pt idx="0">
                  <c:v>4F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Utlz'!$R$40</c:f>
              <c:numCache>
                <c:formatCode>#,##0</c:formatCode>
                <c:ptCount val="1"/>
                <c:pt idx="0">
                  <c:v>27713</c:v>
                </c:pt>
              </c:numCache>
            </c:numRef>
          </c:xVal>
          <c:yVal>
            <c:numRef>
              <c:f>'Energy Utlz'!$V$40</c:f>
              <c:numCache>
                <c:formatCode>_("$"* #,##0_);_("$"* \(#,##0\);_("$"* "-"_);_(@_)</c:formatCode>
                <c:ptCount val="1"/>
                <c:pt idx="0">
                  <c:v>1626061</c:v>
                </c:pt>
              </c:numCache>
            </c:numRef>
          </c:yVal>
        </c:ser>
        <c:ser>
          <c:idx val="17"/>
          <c:order val="17"/>
          <c:tx>
            <c:strRef>
              <c:f>'Energy Utlz'!$B$54</c:f>
              <c:strCache>
                <c:ptCount val="1"/>
                <c:pt idx="0">
                  <c:v>6A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t"/>
            <c:showSerName val="1"/>
          </c:dLbls>
          <c:xVal>
            <c:numRef>
              <c:f>'Energy Utlz'!$R$54</c:f>
              <c:numCache>
                <c:formatCode>#,##0</c:formatCode>
                <c:ptCount val="1"/>
                <c:pt idx="0">
                  <c:v>79052</c:v>
                </c:pt>
              </c:numCache>
            </c:numRef>
          </c:xVal>
          <c:yVal>
            <c:numRef>
              <c:f>'Energy Utlz'!$V$54</c:f>
              <c:numCache>
                <c:formatCode>_("$"* #,##0_);_("$"* \(#,##0\);_("$"* "-"_);_(@_)</c:formatCode>
                <c:ptCount val="1"/>
                <c:pt idx="0">
                  <c:v>1550366</c:v>
                </c:pt>
              </c:numCache>
            </c:numRef>
          </c:yVal>
        </c:ser>
        <c:ser>
          <c:idx val="18"/>
          <c:order val="18"/>
          <c:tx>
            <c:strRef>
              <c:f>'Energy Utlz'!$B$56</c:f>
              <c:strCache>
                <c:ptCount val="1"/>
                <c:pt idx="0">
                  <c:v>6B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Utlz'!$R$56</c:f>
              <c:numCache>
                <c:formatCode>#,##0</c:formatCode>
                <c:ptCount val="1"/>
                <c:pt idx="0">
                  <c:v>52785</c:v>
                </c:pt>
              </c:numCache>
            </c:numRef>
          </c:xVal>
          <c:yVal>
            <c:numRef>
              <c:f>'Energy Utlz'!$V$56</c:f>
              <c:numCache>
                <c:formatCode>_("$"* #,##0_);_("$"* \(#,##0\);_("$"* "-"_);_(@_)</c:formatCode>
                <c:ptCount val="1"/>
                <c:pt idx="0">
                  <c:v>1197157</c:v>
                </c:pt>
              </c:numCache>
            </c:numRef>
          </c:yVal>
        </c:ser>
        <c:ser>
          <c:idx val="19"/>
          <c:order val="19"/>
          <c:tx>
            <c:strRef>
              <c:f>'Energy Utlz'!$B$58</c:f>
              <c:strCache>
                <c:ptCount val="1"/>
                <c:pt idx="0">
                  <c:v>6C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Utlz'!$R$58</c:f>
              <c:numCache>
                <c:formatCode>#,##0</c:formatCode>
                <c:ptCount val="1"/>
                <c:pt idx="0">
                  <c:v>27713</c:v>
                </c:pt>
              </c:numCache>
            </c:numRef>
          </c:xVal>
          <c:yVal>
            <c:numRef>
              <c:f>'Energy Utlz'!$V$58</c:f>
              <c:numCache>
                <c:formatCode>_("$"* #,##0_);_("$"* \(#,##0\);_("$"* "-"_);_(@_)</c:formatCode>
                <c:ptCount val="1"/>
                <c:pt idx="0">
                  <c:v>1875021</c:v>
                </c:pt>
              </c:numCache>
            </c:numRef>
          </c:yVal>
        </c:ser>
        <c:ser>
          <c:idx val="20"/>
          <c:order val="20"/>
          <c:tx>
            <c:strRef>
              <c:f>'Energy Utlz'!$B$60</c:f>
              <c:strCache>
                <c:ptCount val="1"/>
                <c:pt idx="0">
                  <c:v>6D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b"/>
            <c:showSerName val="1"/>
          </c:dLbls>
          <c:xVal>
            <c:numRef>
              <c:f>'Energy Utlz'!$R$60</c:f>
              <c:numCache>
                <c:formatCode>#,##0</c:formatCode>
                <c:ptCount val="1"/>
                <c:pt idx="0">
                  <c:v>79052</c:v>
                </c:pt>
              </c:numCache>
            </c:numRef>
          </c:xVal>
          <c:yVal>
            <c:numRef>
              <c:f>'Energy Utlz'!$V$60</c:f>
              <c:numCache>
                <c:formatCode>_("$"* #,##0_);_("$"* \(#,##0\);_("$"* "-"_);_(@_)</c:formatCode>
                <c:ptCount val="1"/>
                <c:pt idx="0">
                  <c:v>1301406</c:v>
                </c:pt>
              </c:numCache>
            </c:numRef>
          </c:yVal>
        </c:ser>
        <c:ser>
          <c:idx val="21"/>
          <c:order val="21"/>
          <c:tx>
            <c:strRef>
              <c:f>'Energy Utlz'!$B$62</c:f>
              <c:strCache>
                <c:ptCount val="1"/>
                <c:pt idx="0">
                  <c:v>6E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Utlz'!$R$62</c:f>
              <c:numCache>
                <c:formatCode>#,##0</c:formatCode>
                <c:ptCount val="1"/>
                <c:pt idx="0">
                  <c:v>56073</c:v>
                </c:pt>
              </c:numCache>
            </c:numRef>
          </c:xVal>
          <c:yVal>
            <c:numRef>
              <c:f>'Energy Utlz'!$V$62</c:f>
              <c:numCache>
                <c:formatCode>_("$"* #,##0_);_("$"* \(#,##0\);_("$"* "-"_);_(@_)</c:formatCode>
                <c:ptCount val="1"/>
                <c:pt idx="0">
                  <c:v>1444568</c:v>
                </c:pt>
              </c:numCache>
            </c:numRef>
          </c:yVal>
        </c:ser>
        <c:ser>
          <c:idx val="22"/>
          <c:order val="22"/>
          <c:tx>
            <c:strRef>
              <c:f>'Energy Utlz'!$B$64</c:f>
              <c:strCache>
                <c:ptCount val="1"/>
                <c:pt idx="0">
                  <c:v>6F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Utlz'!$R$64</c:f>
              <c:numCache>
                <c:formatCode>#,##0</c:formatCode>
                <c:ptCount val="1"/>
                <c:pt idx="0">
                  <c:v>27713</c:v>
                </c:pt>
              </c:numCache>
            </c:numRef>
          </c:xVal>
          <c:yVal>
            <c:numRef>
              <c:f>'Energy Utlz'!$V$64</c:f>
              <c:numCache>
                <c:formatCode>_("$"* #,##0_);_("$"* \(#,##0\);_("$"* "-"_);_(@_)</c:formatCode>
                <c:ptCount val="1"/>
                <c:pt idx="0">
                  <c:v>1626061</c:v>
                </c:pt>
              </c:numCache>
            </c:numRef>
          </c:yVal>
        </c:ser>
        <c:ser>
          <c:idx val="23"/>
          <c:order val="23"/>
          <c:tx>
            <c:strRef>
              <c:f>'Energy Utlz'!$B$42</c:f>
              <c:strCache>
                <c:ptCount val="1"/>
                <c:pt idx="0">
                  <c:v>5A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b"/>
            <c:showSerName val="1"/>
          </c:dLbls>
          <c:xVal>
            <c:numRef>
              <c:f>'Energy Utlz'!$R$42</c:f>
              <c:numCache>
                <c:formatCode>#,##0</c:formatCode>
                <c:ptCount val="1"/>
                <c:pt idx="0">
                  <c:v>89421</c:v>
                </c:pt>
              </c:numCache>
            </c:numRef>
          </c:xVal>
          <c:yVal>
            <c:numRef>
              <c:f>'Energy Utlz'!$V$42</c:f>
              <c:numCache>
                <c:formatCode>_("$"* #,##0_);_("$"* \(#,##0\);_("$"* "-"_);_(@_)</c:formatCode>
                <c:ptCount val="1"/>
                <c:pt idx="0">
                  <c:v>129591</c:v>
                </c:pt>
              </c:numCache>
            </c:numRef>
          </c:yVal>
        </c:ser>
        <c:ser>
          <c:idx val="24"/>
          <c:order val="24"/>
          <c:tx>
            <c:strRef>
              <c:f>'Energy Utlz'!$B$44</c:f>
              <c:strCache>
                <c:ptCount val="1"/>
                <c:pt idx="0">
                  <c:v>5B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b"/>
            <c:showSerName val="1"/>
          </c:dLbls>
          <c:xVal>
            <c:numRef>
              <c:f>'Energy Utlz'!$R$44</c:f>
              <c:numCache>
                <c:formatCode>#,##0</c:formatCode>
                <c:ptCount val="1"/>
                <c:pt idx="0">
                  <c:v>68898</c:v>
                </c:pt>
              </c:numCache>
            </c:numRef>
          </c:xVal>
          <c:yVal>
            <c:numRef>
              <c:f>'Energy Utlz'!$V$44</c:f>
              <c:numCache>
                <c:formatCode>_("$"* #,##0_);_("$"* \(#,##0\);_("$"* "-"_);_(@_)</c:formatCode>
                <c:ptCount val="1"/>
                <c:pt idx="0">
                  <c:v>99837</c:v>
                </c:pt>
              </c:numCache>
            </c:numRef>
          </c:yVal>
        </c:ser>
        <c:ser>
          <c:idx val="25"/>
          <c:order val="25"/>
          <c:tx>
            <c:strRef>
              <c:f>'Energy Utlz'!$B$46</c:f>
              <c:strCache>
                <c:ptCount val="1"/>
                <c:pt idx="0">
                  <c:v>5C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r"/>
            <c:showSerName val="1"/>
          </c:dLbls>
          <c:xVal>
            <c:numRef>
              <c:f>'Energy Utlz'!$R$46</c:f>
              <c:numCache>
                <c:formatCode>#,##0</c:formatCode>
                <c:ptCount val="1"/>
                <c:pt idx="0">
                  <c:v>53914</c:v>
                </c:pt>
              </c:numCache>
            </c:numRef>
          </c:xVal>
          <c:yVal>
            <c:numRef>
              <c:f>'Energy Utlz'!$V$46</c:f>
              <c:numCache>
                <c:formatCode>_("$"* #,##0_);_("$"* \(#,##0\);_("$"* "-"_);_(@_)</c:formatCode>
                <c:ptCount val="1"/>
                <c:pt idx="0">
                  <c:v>1232092</c:v>
                </c:pt>
              </c:numCache>
            </c:numRef>
          </c:yVal>
        </c:ser>
        <c:ser>
          <c:idx val="26"/>
          <c:order val="26"/>
          <c:tx>
            <c:strRef>
              <c:f>'Energy Utlz'!$B$48</c:f>
              <c:strCache>
                <c:ptCount val="1"/>
                <c:pt idx="0">
                  <c:v>5D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Utlz'!$R$48</c:f>
              <c:numCache>
                <c:formatCode>#,##0</c:formatCode>
                <c:ptCount val="1"/>
                <c:pt idx="0">
                  <c:v>89421</c:v>
                </c:pt>
              </c:numCache>
            </c:numRef>
          </c:xVal>
          <c:yVal>
            <c:numRef>
              <c:f>'Energy Utlz'!$V$48</c:f>
              <c:numCache>
                <c:formatCode>_("$"* #,##0_);_("$"* \(#,##0\);_("$"* "-"_);_(@_)</c:formatCode>
                <c:ptCount val="1"/>
                <c:pt idx="0">
                  <c:v>-119369</c:v>
                </c:pt>
              </c:numCache>
            </c:numRef>
          </c:yVal>
        </c:ser>
        <c:ser>
          <c:idx val="27"/>
          <c:order val="27"/>
          <c:tx>
            <c:strRef>
              <c:f>'Energy Utlz'!$B$50</c:f>
              <c:strCache>
                <c:ptCount val="1"/>
                <c:pt idx="0">
                  <c:v>5E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2"/>
              </a:solidFill>
              <a:ln>
                <a:solidFill>
                  <a:schemeClr val="tx1"/>
                </a:solidFill>
              </a:ln>
            </c:spPr>
          </c:marker>
          <c:dLbls>
            <c:dLblPos val="b"/>
            <c:showSerName val="1"/>
          </c:dLbls>
          <c:xVal>
            <c:numRef>
              <c:f>'Energy Utlz'!$R$50</c:f>
              <c:numCache>
                <c:formatCode>#,##0</c:formatCode>
                <c:ptCount val="1"/>
                <c:pt idx="0">
                  <c:v>73541</c:v>
                </c:pt>
              </c:numCache>
            </c:numRef>
          </c:xVal>
          <c:yVal>
            <c:numRef>
              <c:f>'Energy Utlz'!$V$50</c:f>
              <c:numCache>
                <c:formatCode>_("$"* #,##0_);_("$"* \(#,##0\);_("$"* "-"_);_(@_)</c:formatCode>
                <c:ptCount val="1"/>
                <c:pt idx="0">
                  <c:v>551677</c:v>
                </c:pt>
              </c:numCache>
            </c:numRef>
          </c:yVal>
        </c:ser>
        <c:ser>
          <c:idx val="28"/>
          <c:order val="28"/>
          <c:tx>
            <c:strRef>
              <c:f>'Energy Utlz'!$B$52</c:f>
              <c:strCache>
                <c:ptCount val="1"/>
                <c:pt idx="0">
                  <c:v>5F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1F497D"/>
              </a:solidFill>
              <a:ln>
                <a:solidFill>
                  <a:sysClr val="windowText" lastClr="000000"/>
                </a:solidFill>
              </a:ln>
            </c:spPr>
          </c:marker>
          <c:dLbls>
            <c:dLblPos val="l"/>
            <c:showSerName val="1"/>
          </c:dLbls>
          <c:xVal>
            <c:numRef>
              <c:f>'Energy Utlz'!$R$52</c:f>
              <c:numCache>
                <c:formatCode>#,##0</c:formatCode>
                <c:ptCount val="1"/>
                <c:pt idx="0">
                  <c:v>56112</c:v>
                </c:pt>
              </c:numCache>
            </c:numRef>
          </c:xVal>
          <c:yVal>
            <c:numRef>
              <c:f>'Energy Utlz'!$V$52</c:f>
              <c:numCache>
                <c:formatCode>_("$"* #,##0_);_("$"* \(#,##0\);_("$"* "-"_);_(@_)</c:formatCode>
                <c:ptCount val="1"/>
                <c:pt idx="0">
                  <c:v>1314920</c:v>
                </c:pt>
              </c:numCache>
            </c:numRef>
          </c:yVal>
        </c:ser>
        <c:dLbls>
          <c:showVal val="1"/>
        </c:dLbls>
        <c:axId val="34892032"/>
        <c:axId val="34906496"/>
      </c:scatterChart>
      <c:valAx>
        <c:axId val="34892032"/>
        <c:scaling>
          <c:orientation val="minMax"/>
          <c:min val="-40000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baseline="0"/>
                  <a:t>GHG Reduction (MT eCO</a:t>
                </a:r>
                <a:r>
                  <a:rPr lang="en-US" sz="1200" b="1" i="0" baseline="-2000"/>
                  <a:t>2</a:t>
                </a:r>
                <a:r>
                  <a:rPr lang="en-US" sz="1200" b="1" i="0" baseline="0"/>
                  <a:t>)</a:t>
                </a:r>
                <a:endParaRPr lang="en-US" sz="1200"/>
              </a:p>
            </c:rich>
          </c:tx>
          <c:layout/>
        </c:title>
        <c:numFmt formatCode="#,##0" sourceLinked="1"/>
        <c:majorTickMark val="in"/>
        <c:tickLblPos val="low"/>
        <c:spPr>
          <a:ln>
            <a:solidFill>
              <a:sysClr val="windowText" lastClr="000000"/>
            </a:solidFill>
          </a:ln>
        </c:spPr>
        <c:crossAx val="34906496"/>
        <c:crossesAt val="-8000000"/>
        <c:crossBetween val="midCat"/>
      </c:valAx>
      <c:valAx>
        <c:axId val="34906496"/>
        <c:scaling>
          <c:orientation val="minMax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Cost Savings</a:t>
                </a:r>
              </a:p>
            </c:rich>
          </c:tx>
          <c:layout/>
        </c:title>
        <c:numFmt formatCode="_(&quot;$&quot;* #,##0_);_(&quot;$&quot;* \(#,##0\);_(&quot;$&quot;* &quot;-&quot;_);_(@_)" sourceLinked="1"/>
        <c:tickLblPos val="nextTo"/>
        <c:spPr>
          <a:ln>
            <a:solidFill>
              <a:sysClr val="windowText" lastClr="000000"/>
            </a:solidFill>
          </a:ln>
        </c:spPr>
        <c:crossAx val="34892032"/>
        <c:crossesAt val="-40000"/>
        <c:crossBetween val="midCat"/>
      </c:valAx>
      <c:spPr>
        <a:ln>
          <a:solidFill>
            <a:schemeClr val="tx1"/>
          </a:solidFill>
        </a:ln>
      </c:spPr>
    </c:plotArea>
    <c:plotVisOnly val="1"/>
  </c:chart>
  <c:spPr>
    <a:solidFill>
      <a:schemeClr val="bg1"/>
    </a:solidFill>
  </c:sp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0.70599</cdr:x>
      <cdr:y>0.14375</cdr:y>
    </cdr:from>
    <cdr:to>
      <cdr:x>0.89383</cdr:x>
      <cdr:y>0.28</cdr:y>
    </cdr:to>
    <cdr:sp macro="" textlink="">
      <cdr:nvSpPr>
        <cdr:cNvPr id="2" name="Oval 1"/>
        <cdr:cNvSpPr/>
      </cdr:nvSpPr>
      <cdr:spPr>
        <a:xfrm xmlns:a="http://schemas.openxmlformats.org/drawingml/2006/main">
          <a:off x="6124354" y="905268"/>
          <a:ext cx="1629481" cy="8580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0.42831</cdr:x>
      <cdr:y>0.135</cdr:y>
    </cdr:from>
    <cdr:to>
      <cdr:x>0.61615</cdr:x>
      <cdr:y>0.27125</cdr:y>
    </cdr:to>
    <cdr:sp macro="" textlink="">
      <cdr:nvSpPr>
        <cdr:cNvPr id="3" name="Oval 2"/>
        <cdr:cNvSpPr/>
      </cdr:nvSpPr>
      <cdr:spPr>
        <a:xfrm xmlns:a="http://schemas.openxmlformats.org/drawingml/2006/main">
          <a:off x="3715504" y="850165"/>
          <a:ext cx="1629481" cy="8580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fld id="{C72D7F9A-79D4-4189-A444-E7E9EDB4F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FontTx/>
              <a:buNone/>
              <a:defRPr sz="1200" u="none"/>
            </a:lvl1pPr>
          </a:lstStyle>
          <a:p>
            <a:pPr>
              <a:defRPr/>
            </a:pPr>
            <a:fld id="{CFA02AAC-73C1-41D6-8AC4-97874967A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F8DE8C-551C-4B17-AC81-3D73445CE12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A7EA9E-792E-4978-833C-854EC7089AB6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spcBef>
                <a:spcPct val="0"/>
              </a:spcBef>
              <a:buFontTx/>
              <a:buNone/>
            </a:pPr>
            <a:fld id="{3C26F9CC-DB23-4AAC-B8CE-17C3056B85B8}" type="slidenum">
              <a:rPr lang="en-US" sz="1200" u="none"/>
              <a:pPr algn="r" defTabSz="931863">
                <a:spcBef>
                  <a:spcPct val="0"/>
                </a:spcBef>
                <a:buFontTx/>
                <a:buNone/>
              </a:pPr>
              <a:t>12</a:t>
            </a:fld>
            <a:endParaRPr lang="en-US" sz="1200" u="none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One way to reduce our electricity usage is to maximize the use of our digester gas.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spcBef>
                <a:spcPct val="0"/>
              </a:spcBef>
              <a:buFontTx/>
              <a:buNone/>
            </a:pPr>
            <a:fld id="{9D5DD8CA-BE0C-47D9-89B4-432E4404682B}" type="slidenum">
              <a:rPr lang="en-US" sz="1200" u="none"/>
              <a:pPr algn="r" defTabSz="931863">
                <a:spcBef>
                  <a:spcPct val="0"/>
                </a:spcBef>
                <a:buFontTx/>
                <a:buNone/>
              </a:pPr>
              <a:t>13</a:t>
            </a:fld>
            <a:endParaRPr lang="en-US" sz="1200" u="none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One way to reduce our electricity usage is to maximize the use of our digester gas.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39AFD0-CF72-4358-ACD4-A09FF13D42F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4960B-61D7-45C5-83D6-996D3F1CCD2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DDA810-50FD-45D7-B875-1FAD7341540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FE7D2-0617-4AAD-830E-6AA36C69944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9103B-05ED-4124-A7F7-3EFD052BB636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6A5C1-6A47-4FF2-A19E-49AB41E8EC3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4E2224-3A6A-4ABC-AD10-D527E6DAEFF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spcBef>
                <a:spcPct val="0"/>
              </a:spcBef>
              <a:buFontTx/>
              <a:buNone/>
            </a:pPr>
            <a:fld id="{26506D3C-4068-43DA-B9CA-2612FD225311}" type="slidenum">
              <a:rPr lang="en-US" sz="1200" u="none"/>
              <a:pPr algn="r" defTabSz="931863">
                <a:spcBef>
                  <a:spcPct val="0"/>
                </a:spcBef>
                <a:buFontTx/>
                <a:buNone/>
              </a:pPr>
              <a:t>9</a:t>
            </a:fld>
            <a:endParaRPr lang="en-US" sz="1200" u="none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0EB52C-588F-4324-86CD-065C2C808A3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92F57-24C7-4793-A75E-9B174AF82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DD7C9-E523-4DB6-AA56-C7D750EF54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BD8E2-7B64-459D-9776-894E0ABE9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7B2EB-CF13-488F-BFBC-FC1FA6034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96492-CFB0-4EEB-B301-963C7FA9C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6B273-512A-4715-8556-1BD7298A8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61517-C4D2-4E65-A654-92EEFA69C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91965-59DA-4F63-AD79-3450D8F00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A1E96-072E-438F-8173-CF8C8A4A7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58634-3188-4CB8-B6C6-A8BA32248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F75DE-A5B7-4C36-96A8-640CEB840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5B10A-7C9F-4D3B-853B-1909E8623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B788B-B01F-4BD5-BD30-0B2731841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EB818-7F7A-4E78-838B-E9E5186E9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1FEC-8133-49E0-A643-C1035E616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57401-B83F-4184-9BE2-F054B7ED7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4C57-7D32-49DD-A8B9-1F4153D40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97231-2162-4AF0-A3BB-248F4996B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D1FC2-EC9D-41B2-A92B-C073FC7C9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2DB97-5967-485A-A5E3-160868195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A15CF-75B5-490D-8722-6EA3166CA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D48CC-411B-4FF4-B177-B2808FACB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1BE44-8B6F-4B00-8C2F-100474D70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6168C-6EE4-4E61-BCA6-8FD781757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99"/>
            </a:gs>
            <a:gs pos="100000">
              <a:srgbClr val="00004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9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9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9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u="none"/>
            </a:lvl1pPr>
          </a:lstStyle>
          <a:p>
            <a:pPr>
              <a:defRPr/>
            </a:pPr>
            <a:fld id="{C1E92F49-5077-4F36-8786-9CDFDFCD4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8"/>
          <p:cNvGrpSpPr>
            <a:grpSpLocks/>
          </p:cNvGrpSpPr>
          <p:nvPr userDrawn="1"/>
        </p:nvGrpSpPr>
        <p:grpSpPr bwMode="auto">
          <a:xfrm>
            <a:off x="152400" y="5943600"/>
            <a:ext cx="8991600" cy="938213"/>
            <a:chOff x="0" y="0"/>
            <a:chExt cx="5417" cy="591"/>
          </a:xfrm>
        </p:grpSpPr>
        <p:grpSp>
          <p:nvGrpSpPr>
            <p:cNvPr id="1032" name="Group 9"/>
            <p:cNvGrpSpPr>
              <a:grpSpLocks/>
            </p:cNvGrpSpPr>
            <p:nvPr/>
          </p:nvGrpSpPr>
          <p:grpSpPr bwMode="auto">
            <a:xfrm>
              <a:off x="0" y="0"/>
              <a:ext cx="4567" cy="370"/>
              <a:chOff x="0" y="0"/>
              <a:chExt cx="4760" cy="527"/>
            </a:xfrm>
          </p:grpSpPr>
          <p:grpSp>
            <p:nvGrpSpPr>
              <p:cNvPr id="1036" name="Group 10"/>
              <p:cNvGrpSpPr>
                <a:grpSpLocks/>
              </p:cNvGrpSpPr>
              <p:nvPr/>
            </p:nvGrpSpPr>
            <p:grpSpPr bwMode="auto">
              <a:xfrm>
                <a:off x="25" y="0"/>
                <a:ext cx="1860" cy="481"/>
                <a:chOff x="34" y="0"/>
                <a:chExt cx="2532" cy="481"/>
              </a:xfrm>
            </p:grpSpPr>
            <p:sp>
              <p:nvSpPr>
                <p:cNvPr id="319499" name="Freeform 11"/>
                <p:cNvSpPr>
                  <a:spLocks/>
                </p:cNvSpPr>
                <p:nvPr/>
              </p:nvSpPr>
              <p:spPr bwMode="auto">
                <a:xfrm>
                  <a:off x="34" y="0"/>
                  <a:ext cx="2532" cy="481"/>
                </a:xfrm>
                <a:custGeom>
                  <a:avLst/>
                  <a:gdLst/>
                  <a:ahLst/>
                  <a:cxnLst>
                    <a:cxn ang="0">
                      <a:pos x="40" y="388"/>
                    </a:cxn>
                    <a:cxn ang="0">
                      <a:pos x="142" y="357"/>
                    </a:cxn>
                    <a:cxn ang="0">
                      <a:pos x="239" y="345"/>
                    </a:cxn>
                    <a:cxn ang="0">
                      <a:pos x="335" y="278"/>
                    </a:cxn>
                    <a:cxn ang="0">
                      <a:pos x="426" y="314"/>
                    </a:cxn>
                    <a:cxn ang="0">
                      <a:pos x="494" y="166"/>
                    </a:cxn>
                    <a:cxn ang="0">
                      <a:pos x="517" y="31"/>
                    </a:cxn>
                    <a:cxn ang="0">
                      <a:pos x="534" y="31"/>
                    </a:cxn>
                    <a:cxn ang="0">
                      <a:pos x="545" y="31"/>
                    </a:cxn>
                    <a:cxn ang="0">
                      <a:pos x="556" y="215"/>
                    </a:cxn>
                    <a:cxn ang="0">
                      <a:pos x="647" y="283"/>
                    </a:cxn>
                    <a:cxn ang="0">
                      <a:pos x="710" y="222"/>
                    </a:cxn>
                    <a:cxn ang="0">
                      <a:pos x="789" y="278"/>
                    </a:cxn>
                    <a:cxn ang="0">
                      <a:pos x="834" y="185"/>
                    </a:cxn>
                    <a:cxn ang="0">
                      <a:pos x="914" y="203"/>
                    </a:cxn>
                    <a:cxn ang="0">
                      <a:pos x="959" y="172"/>
                    </a:cxn>
                    <a:cxn ang="0">
                      <a:pos x="1039" y="222"/>
                    </a:cxn>
                    <a:cxn ang="0">
                      <a:pos x="1084" y="228"/>
                    </a:cxn>
                    <a:cxn ang="0">
                      <a:pos x="1140" y="271"/>
                    </a:cxn>
                    <a:cxn ang="0">
                      <a:pos x="1180" y="320"/>
                    </a:cxn>
                    <a:cxn ang="0">
                      <a:pos x="1248" y="283"/>
                    </a:cxn>
                    <a:cxn ang="0">
                      <a:pos x="1260" y="203"/>
                    </a:cxn>
                    <a:cxn ang="0">
                      <a:pos x="1305" y="259"/>
                    </a:cxn>
                    <a:cxn ang="0">
                      <a:pos x="1317" y="246"/>
                    </a:cxn>
                    <a:cxn ang="0">
                      <a:pos x="1345" y="302"/>
                    </a:cxn>
                    <a:cxn ang="0">
                      <a:pos x="1424" y="271"/>
                    </a:cxn>
                    <a:cxn ang="0">
                      <a:pos x="1436" y="61"/>
                    </a:cxn>
                    <a:cxn ang="0">
                      <a:pos x="1515" y="265"/>
                    </a:cxn>
                    <a:cxn ang="0">
                      <a:pos x="1560" y="271"/>
                    </a:cxn>
                    <a:cxn ang="0">
                      <a:pos x="1634" y="320"/>
                    </a:cxn>
                    <a:cxn ang="0">
                      <a:pos x="1651" y="253"/>
                    </a:cxn>
                    <a:cxn ang="0">
                      <a:pos x="1685" y="228"/>
                    </a:cxn>
                    <a:cxn ang="0">
                      <a:pos x="1697" y="302"/>
                    </a:cxn>
                    <a:cxn ang="0">
                      <a:pos x="1765" y="61"/>
                    </a:cxn>
                    <a:cxn ang="0">
                      <a:pos x="1782" y="61"/>
                    </a:cxn>
                    <a:cxn ang="0">
                      <a:pos x="1793" y="61"/>
                    </a:cxn>
                    <a:cxn ang="0">
                      <a:pos x="1856" y="314"/>
                    </a:cxn>
                    <a:cxn ang="0">
                      <a:pos x="1935" y="283"/>
                    </a:cxn>
                    <a:cxn ang="0">
                      <a:pos x="1998" y="290"/>
                    </a:cxn>
                    <a:cxn ang="0">
                      <a:pos x="2088" y="326"/>
                    </a:cxn>
                    <a:cxn ang="0">
                      <a:pos x="2100" y="320"/>
                    </a:cxn>
                    <a:cxn ang="0">
                      <a:pos x="2162" y="296"/>
                    </a:cxn>
                    <a:cxn ang="0">
                      <a:pos x="2202" y="302"/>
                    </a:cxn>
                    <a:cxn ang="0">
                      <a:pos x="2292" y="357"/>
                    </a:cxn>
                    <a:cxn ang="0">
                      <a:pos x="2315" y="364"/>
                    </a:cxn>
                    <a:cxn ang="0">
                      <a:pos x="2349" y="314"/>
                    </a:cxn>
                    <a:cxn ang="0">
                      <a:pos x="2360" y="314"/>
                    </a:cxn>
                    <a:cxn ang="0">
                      <a:pos x="2412" y="388"/>
                    </a:cxn>
                    <a:cxn ang="0">
                      <a:pos x="2434" y="394"/>
                    </a:cxn>
                    <a:cxn ang="0">
                      <a:pos x="2485" y="370"/>
                    </a:cxn>
                    <a:cxn ang="0">
                      <a:pos x="2531" y="480"/>
                    </a:cxn>
                  </a:cxnLst>
                  <a:rect l="0" t="0" r="r" b="b"/>
                  <a:pathLst>
                    <a:path w="2532" h="481">
                      <a:moveTo>
                        <a:pt x="0" y="480"/>
                      </a:moveTo>
                      <a:lnTo>
                        <a:pt x="0" y="388"/>
                      </a:lnTo>
                      <a:lnTo>
                        <a:pt x="40" y="388"/>
                      </a:lnTo>
                      <a:lnTo>
                        <a:pt x="40" y="333"/>
                      </a:lnTo>
                      <a:lnTo>
                        <a:pt x="142" y="333"/>
                      </a:lnTo>
                      <a:lnTo>
                        <a:pt x="142" y="357"/>
                      </a:lnTo>
                      <a:lnTo>
                        <a:pt x="193" y="357"/>
                      </a:lnTo>
                      <a:lnTo>
                        <a:pt x="193" y="345"/>
                      </a:lnTo>
                      <a:lnTo>
                        <a:pt x="239" y="345"/>
                      </a:lnTo>
                      <a:lnTo>
                        <a:pt x="239" y="302"/>
                      </a:lnTo>
                      <a:lnTo>
                        <a:pt x="335" y="302"/>
                      </a:lnTo>
                      <a:lnTo>
                        <a:pt x="335" y="278"/>
                      </a:lnTo>
                      <a:lnTo>
                        <a:pt x="398" y="278"/>
                      </a:lnTo>
                      <a:lnTo>
                        <a:pt x="398" y="314"/>
                      </a:lnTo>
                      <a:lnTo>
                        <a:pt x="426" y="314"/>
                      </a:lnTo>
                      <a:lnTo>
                        <a:pt x="426" y="296"/>
                      </a:lnTo>
                      <a:lnTo>
                        <a:pt x="494" y="296"/>
                      </a:lnTo>
                      <a:lnTo>
                        <a:pt x="494" y="166"/>
                      </a:lnTo>
                      <a:lnTo>
                        <a:pt x="505" y="166"/>
                      </a:lnTo>
                      <a:lnTo>
                        <a:pt x="505" y="31"/>
                      </a:lnTo>
                      <a:lnTo>
                        <a:pt x="517" y="31"/>
                      </a:lnTo>
                      <a:lnTo>
                        <a:pt x="517" y="0"/>
                      </a:lnTo>
                      <a:lnTo>
                        <a:pt x="517" y="31"/>
                      </a:lnTo>
                      <a:lnTo>
                        <a:pt x="534" y="31"/>
                      </a:lnTo>
                      <a:lnTo>
                        <a:pt x="534" y="0"/>
                      </a:lnTo>
                      <a:lnTo>
                        <a:pt x="534" y="31"/>
                      </a:lnTo>
                      <a:lnTo>
                        <a:pt x="545" y="31"/>
                      </a:lnTo>
                      <a:lnTo>
                        <a:pt x="545" y="86"/>
                      </a:lnTo>
                      <a:lnTo>
                        <a:pt x="556" y="86"/>
                      </a:lnTo>
                      <a:lnTo>
                        <a:pt x="556" y="215"/>
                      </a:lnTo>
                      <a:lnTo>
                        <a:pt x="573" y="215"/>
                      </a:lnTo>
                      <a:lnTo>
                        <a:pt x="573" y="283"/>
                      </a:lnTo>
                      <a:lnTo>
                        <a:pt x="647" y="283"/>
                      </a:lnTo>
                      <a:lnTo>
                        <a:pt x="647" y="308"/>
                      </a:lnTo>
                      <a:lnTo>
                        <a:pt x="710" y="308"/>
                      </a:lnTo>
                      <a:lnTo>
                        <a:pt x="710" y="222"/>
                      </a:lnTo>
                      <a:lnTo>
                        <a:pt x="772" y="222"/>
                      </a:lnTo>
                      <a:lnTo>
                        <a:pt x="772" y="278"/>
                      </a:lnTo>
                      <a:lnTo>
                        <a:pt x="789" y="278"/>
                      </a:lnTo>
                      <a:lnTo>
                        <a:pt x="789" y="302"/>
                      </a:lnTo>
                      <a:lnTo>
                        <a:pt x="834" y="302"/>
                      </a:lnTo>
                      <a:lnTo>
                        <a:pt x="834" y="185"/>
                      </a:lnTo>
                      <a:lnTo>
                        <a:pt x="863" y="185"/>
                      </a:lnTo>
                      <a:lnTo>
                        <a:pt x="863" y="203"/>
                      </a:lnTo>
                      <a:lnTo>
                        <a:pt x="914" y="203"/>
                      </a:lnTo>
                      <a:lnTo>
                        <a:pt x="914" y="253"/>
                      </a:lnTo>
                      <a:lnTo>
                        <a:pt x="959" y="253"/>
                      </a:lnTo>
                      <a:lnTo>
                        <a:pt x="959" y="172"/>
                      </a:lnTo>
                      <a:lnTo>
                        <a:pt x="1010" y="172"/>
                      </a:lnTo>
                      <a:lnTo>
                        <a:pt x="1010" y="222"/>
                      </a:lnTo>
                      <a:lnTo>
                        <a:pt x="1039" y="222"/>
                      </a:lnTo>
                      <a:lnTo>
                        <a:pt x="1039" y="265"/>
                      </a:lnTo>
                      <a:lnTo>
                        <a:pt x="1084" y="265"/>
                      </a:lnTo>
                      <a:lnTo>
                        <a:pt x="1084" y="228"/>
                      </a:lnTo>
                      <a:lnTo>
                        <a:pt x="1130" y="228"/>
                      </a:lnTo>
                      <a:lnTo>
                        <a:pt x="1130" y="271"/>
                      </a:lnTo>
                      <a:lnTo>
                        <a:pt x="1140" y="271"/>
                      </a:lnTo>
                      <a:lnTo>
                        <a:pt x="1140" y="290"/>
                      </a:lnTo>
                      <a:lnTo>
                        <a:pt x="1180" y="290"/>
                      </a:lnTo>
                      <a:lnTo>
                        <a:pt x="1180" y="320"/>
                      </a:lnTo>
                      <a:lnTo>
                        <a:pt x="1209" y="320"/>
                      </a:lnTo>
                      <a:lnTo>
                        <a:pt x="1209" y="283"/>
                      </a:lnTo>
                      <a:lnTo>
                        <a:pt x="1248" y="283"/>
                      </a:lnTo>
                      <a:lnTo>
                        <a:pt x="1248" y="222"/>
                      </a:lnTo>
                      <a:lnTo>
                        <a:pt x="1260" y="222"/>
                      </a:lnTo>
                      <a:lnTo>
                        <a:pt x="1260" y="203"/>
                      </a:lnTo>
                      <a:lnTo>
                        <a:pt x="1277" y="203"/>
                      </a:lnTo>
                      <a:lnTo>
                        <a:pt x="1277" y="259"/>
                      </a:lnTo>
                      <a:lnTo>
                        <a:pt x="1305" y="259"/>
                      </a:lnTo>
                      <a:lnTo>
                        <a:pt x="1305" y="228"/>
                      </a:lnTo>
                      <a:lnTo>
                        <a:pt x="1317" y="228"/>
                      </a:lnTo>
                      <a:lnTo>
                        <a:pt x="1317" y="246"/>
                      </a:lnTo>
                      <a:lnTo>
                        <a:pt x="1328" y="222"/>
                      </a:lnTo>
                      <a:lnTo>
                        <a:pt x="1345" y="253"/>
                      </a:lnTo>
                      <a:lnTo>
                        <a:pt x="1345" y="302"/>
                      </a:lnTo>
                      <a:lnTo>
                        <a:pt x="1396" y="302"/>
                      </a:lnTo>
                      <a:lnTo>
                        <a:pt x="1396" y="271"/>
                      </a:lnTo>
                      <a:lnTo>
                        <a:pt x="1424" y="271"/>
                      </a:lnTo>
                      <a:lnTo>
                        <a:pt x="1424" y="98"/>
                      </a:lnTo>
                      <a:lnTo>
                        <a:pt x="1436" y="98"/>
                      </a:lnTo>
                      <a:lnTo>
                        <a:pt x="1436" y="61"/>
                      </a:lnTo>
                      <a:lnTo>
                        <a:pt x="1476" y="61"/>
                      </a:lnTo>
                      <a:lnTo>
                        <a:pt x="1476" y="265"/>
                      </a:lnTo>
                      <a:lnTo>
                        <a:pt x="1515" y="265"/>
                      </a:lnTo>
                      <a:lnTo>
                        <a:pt x="1515" y="308"/>
                      </a:lnTo>
                      <a:lnTo>
                        <a:pt x="1560" y="308"/>
                      </a:lnTo>
                      <a:lnTo>
                        <a:pt x="1560" y="271"/>
                      </a:lnTo>
                      <a:lnTo>
                        <a:pt x="1612" y="271"/>
                      </a:lnTo>
                      <a:lnTo>
                        <a:pt x="1612" y="320"/>
                      </a:lnTo>
                      <a:lnTo>
                        <a:pt x="1634" y="320"/>
                      </a:lnTo>
                      <a:lnTo>
                        <a:pt x="1634" y="265"/>
                      </a:lnTo>
                      <a:lnTo>
                        <a:pt x="1651" y="265"/>
                      </a:lnTo>
                      <a:lnTo>
                        <a:pt x="1651" y="253"/>
                      </a:lnTo>
                      <a:lnTo>
                        <a:pt x="1663" y="253"/>
                      </a:lnTo>
                      <a:lnTo>
                        <a:pt x="1663" y="228"/>
                      </a:lnTo>
                      <a:lnTo>
                        <a:pt x="1685" y="228"/>
                      </a:lnTo>
                      <a:lnTo>
                        <a:pt x="1685" y="253"/>
                      </a:lnTo>
                      <a:lnTo>
                        <a:pt x="1697" y="253"/>
                      </a:lnTo>
                      <a:lnTo>
                        <a:pt x="1697" y="302"/>
                      </a:lnTo>
                      <a:lnTo>
                        <a:pt x="1742" y="302"/>
                      </a:lnTo>
                      <a:lnTo>
                        <a:pt x="1759" y="61"/>
                      </a:lnTo>
                      <a:lnTo>
                        <a:pt x="1765" y="61"/>
                      </a:lnTo>
                      <a:lnTo>
                        <a:pt x="1765" y="31"/>
                      </a:lnTo>
                      <a:lnTo>
                        <a:pt x="1765" y="61"/>
                      </a:lnTo>
                      <a:lnTo>
                        <a:pt x="1782" y="61"/>
                      </a:lnTo>
                      <a:lnTo>
                        <a:pt x="1782" y="31"/>
                      </a:lnTo>
                      <a:lnTo>
                        <a:pt x="1782" y="61"/>
                      </a:lnTo>
                      <a:lnTo>
                        <a:pt x="1793" y="61"/>
                      </a:lnTo>
                      <a:lnTo>
                        <a:pt x="1810" y="296"/>
                      </a:lnTo>
                      <a:lnTo>
                        <a:pt x="1856" y="296"/>
                      </a:lnTo>
                      <a:lnTo>
                        <a:pt x="1856" y="314"/>
                      </a:lnTo>
                      <a:lnTo>
                        <a:pt x="1873" y="314"/>
                      </a:lnTo>
                      <a:lnTo>
                        <a:pt x="1873" y="283"/>
                      </a:lnTo>
                      <a:lnTo>
                        <a:pt x="1935" y="283"/>
                      </a:lnTo>
                      <a:lnTo>
                        <a:pt x="1935" y="320"/>
                      </a:lnTo>
                      <a:lnTo>
                        <a:pt x="1998" y="320"/>
                      </a:lnTo>
                      <a:lnTo>
                        <a:pt x="1998" y="290"/>
                      </a:lnTo>
                      <a:lnTo>
                        <a:pt x="2032" y="290"/>
                      </a:lnTo>
                      <a:lnTo>
                        <a:pt x="2032" y="326"/>
                      </a:lnTo>
                      <a:lnTo>
                        <a:pt x="2088" y="326"/>
                      </a:lnTo>
                      <a:lnTo>
                        <a:pt x="2088" y="308"/>
                      </a:lnTo>
                      <a:lnTo>
                        <a:pt x="2100" y="308"/>
                      </a:lnTo>
                      <a:lnTo>
                        <a:pt x="2100" y="320"/>
                      </a:lnTo>
                      <a:lnTo>
                        <a:pt x="2122" y="320"/>
                      </a:lnTo>
                      <a:lnTo>
                        <a:pt x="2122" y="296"/>
                      </a:lnTo>
                      <a:lnTo>
                        <a:pt x="2162" y="296"/>
                      </a:lnTo>
                      <a:lnTo>
                        <a:pt x="2162" y="326"/>
                      </a:lnTo>
                      <a:lnTo>
                        <a:pt x="2184" y="326"/>
                      </a:lnTo>
                      <a:lnTo>
                        <a:pt x="2202" y="302"/>
                      </a:lnTo>
                      <a:lnTo>
                        <a:pt x="2236" y="302"/>
                      </a:lnTo>
                      <a:lnTo>
                        <a:pt x="2236" y="357"/>
                      </a:lnTo>
                      <a:lnTo>
                        <a:pt x="2292" y="357"/>
                      </a:lnTo>
                      <a:lnTo>
                        <a:pt x="2292" y="333"/>
                      </a:lnTo>
                      <a:lnTo>
                        <a:pt x="2315" y="333"/>
                      </a:lnTo>
                      <a:lnTo>
                        <a:pt x="2315" y="364"/>
                      </a:lnTo>
                      <a:lnTo>
                        <a:pt x="2332" y="364"/>
                      </a:lnTo>
                      <a:lnTo>
                        <a:pt x="2332" y="314"/>
                      </a:lnTo>
                      <a:lnTo>
                        <a:pt x="2349" y="314"/>
                      </a:lnTo>
                      <a:lnTo>
                        <a:pt x="2349" y="296"/>
                      </a:lnTo>
                      <a:lnTo>
                        <a:pt x="2360" y="296"/>
                      </a:lnTo>
                      <a:lnTo>
                        <a:pt x="2360" y="314"/>
                      </a:lnTo>
                      <a:lnTo>
                        <a:pt x="2372" y="314"/>
                      </a:lnTo>
                      <a:lnTo>
                        <a:pt x="2372" y="388"/>
                      </a:lnTo>
                      <a:lnTo>
                        <a:pt x="2412" y="388"/>
                      </a:lnTo>
                      <a:lnTo>
                        <a:pt x="2412" y="370"/>
                      </a:lnTo>
                      <a:lnTo>
                        <a:pt x="2434" y="370"/>
                      </a:lnTo>
                      <a:lnTo>
                        <a:pt x="2434" y="394"/>
                      </a:lnTo>
                      <a:lnTo>
                        <a:pt x="2457" y="394"/>
                      </a:lnTo>
                      <a:lnTo>
                        <a:pt x="2457" y="370"/>
                      </a:lnTo>
                      <a:lnTo>
                        <a:pt x="2485" y="370"/>
                      </a:lnTo>
                      <a:lnTo>
                        <a:pt x="2485" y="413"/>
                      </a:lnTo>
                      <a:lnTo>
                        <a:pt x="2531" y="413"/>
                      </a:lnTo>
                      <a:lnTo>
                        <a:pt x="2531" y="480"/>
                      </a:lnTo>
                      <a:lnTo>
                        <a:pt x="0" y="480"/>
                      </a:lnTo>
                    </a:path>
                  </a:pathLst>
                </a:custGeom>
                <a:solidFill>
                  <a:srgbClr val="CCFFFF"/>
                </a:solidFill>
                <a:ln w="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1431" tIns="45715" rIns="91431" bIns="45715" anchor="ctr"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9500" name="Freeform 12"/>
                <p:cNvSpPr>
                  <a:spLocks/>
                </p:cNvSpPr>
                <p:nvPr/>
              </p:nvSpPr>
              <p:spPr bwMode="auto">
                <a:xfrm>
                  <a:off x="37" y="426"/>
                  <a:ext cx="2524" cy="20"/>
                </a:xfrm>
                <a:custGeom>
                  <a:avLst/>
                  <a:gdLst/>
                  <a:ahLst/>
                  <a:cxnLst>
                    <a:cxn ang="0">
                      <a:pos x="31" y="15"/>
                    </a:cxn>
                    <a:cxn ang="0">
                      <a:pos x="79" y="8"/>
                    </a:cxn>
                    <a:cxn ang="0">
                      <a:pos x="123" y="4"/>
                    </a:cxn>
                    <a:cxn ang="0">
                      <a:pos x="162" y="17"/>
                    </a:cxn>
                    <a:cxn ang="0">
                      <a:pos x="200" y="2"/>
                    </a:cxn>
                    <a:cxn ang="0">
                      <a:pos x="240" y="12"/>
                    </a:cxn>
                    <a:cxn ang="0">
                      <a:pos x="284" y="11"/>
                    </a:cxn>
                    <a:cxn ang="0">
                      <a:pos x="328" y="2"/>
                    </a:cxn>
                    <a:cxn ang="0">
                      <a:pos x="361" y="17"/>
                    </a:cxn>
                    <a:cxn ang="0">
                      <a:pos x="404" y="4"/>
                    </a:cxn>
                    <a:cxn ang="0">
                      <a:pos x="447" y="9"/>
                    </a:cxn>
                    <a:cxn ang="0">
                      <a:pos x="490" y="14"/>
                    </a:cxn>
                    <a:cxn ang="0">
                      <a:pos x="532" y="1"/>
                    </a:cxn>
                    <a:cxn ang="0">
                      <a:pos x="565" y="16"/>
                    </a:cxn>
                    <a:cxn ang="0">
                      <a:pos x="605" y="7"/>
                    </a:cxn>
                    <a:cxn ang="0">
                      <a:pos x="649" y="6"/>
                    </a:cxn>
                    <a:cxn ang="0">
                      <a:pos x="693" y="16"/>
                    </a:cxn>
                    <a:cxn ang="0">
                      <a:pos x="726" y="1"/>
                    </a:cxn>
                    <a:cxn ang="0">
                      <a:pos x="769" y="14"/>
                    </a:cxn>
                    <a:cxn ang="0">
                      <a:pos x="812" y="10"/>
                    </a:cxn>
                    <a:cxn ang="0">
                      <a:pos x="855" y="3"/>
                    </a:cxn>
                    <a:cxn ang="0">
                      <a:pos x="894" y="18"/>
                    </a:cxn>
                    <a:cxn ang="0">
                      <a:pos x="931" y="3"/>
                    </a:cxn>
                    <a:cxn ang="0">
                      <a:pos x="975" y="10"/>
                    </a:cxn>
                    <a:cxn ang="0">
                      <a:pos x="1019" y="13"/>
                    </a:cxn>
                    <a:cxn ang="0">
                      <a:pos x="1059" y="1"/>
                    </a:cxn>
                    <a:cxn ang="0">
                      <a:pos x="1096" y="17"/>
                    </a:cxn>
                    <a:cxn ang="0">
                      <a:pos x="1136" y="5"/>
                    </a:cxn>
                    <a:cxn ang="0">
                      <a:pos x="1183" y="8"/>
                    </a:cxn>
                    <a:cxn ang="0">
                      <a:pos x="1229" y="15"/>
                    </a:cxn>
                    <a:cxn ang="0">
                      <a:pos x="1259" y="1"/>
                    </a:cxn>
                    <a:cxn ang="0">
                      <a:pos x="1295" y="15"/>
                    </a:cxn>
                    <a:cxn ang="0">
                      <a:pos x="1340" y="8"/>
                    </a:cxn>
                    <a:cxn ang="0">
                      <a:pos x="1384" y="4"/>
                    </a:cxn>
                    <a:cxn ang="0">
                      <a:pos x="1423" y="17"/>
                    </a:cxn>
                    <a:cxn ang="0">
                      <a:pos x="1461" y="2"/>
                    </a:cxn>
                    <a:cxn ang="0">
                      <a:pos x="1501" y="12"/>
                    </a:cxn>
                    <a:cxn ang="0">
                      <a:pos x="1545" y="11"/>
                    </a:cxn>
                    <a:cxn ang="0">
                      <a:pos x="1589" y="2"/>
                    </a:cxn>
                    <a:cxn ang="0">
                      <a:pos x="1623" y="17"/>
                    </a:cxn>
                    <a:cxn ang="0">
                      <a:pos x="1665" y="4"/>
                    </a:cxn>
                    <a:cxn ang="0">
                      <a:pos x="1708" y="9"/>
                    </a:cxn>
                    <a:cxn ang="0">
                      <a:pos x="1751" y="14"/>
                    </a:cxn>
                    <a:cxn ang="0">
                      <a:pos x="1793" y="1"/>
                    </a:cxn>
                    <a:cxn ang="0">
                      <a:pos x="1827" y="16"/>
                    </a:cxn>
                    <a:cxn ang="0">
                      <a:pos x="1871" y="6"/>
                    </a:cxn>
                    <a:cxn ang="0">
                      <a:pos x="1915" y="6"/>
                    </a:cxn>
                    <a:cxn ang="0">
                      <a:pos x="1955" y="16"/>
                    </a:cxn>
                    <a:cxn ang="0">
                      <a:pos x="1993" y="1"/>
                    </a:cxn>
                    <a:cxn ang="0">
                      <a:pos x="2032" y="14"/>
                    </a:cxn>
                    <a:cxn ang="0">
                      <a:pos x="2073" y="10"/>
                    </a:cxn>
                    <a:cxn ang="0">
                      <a:pos x="2116" y="3"/>
                    </a:cxn>
                    <a:cxn ang="0">
                      <a:pos x="2155" y="18"/>
                    </a:cxn>
                    <a:cxn ang="0">
                      <a:pos x="2191" y="3"/>
                    </a:cxn>
                    <a:cxn ang="0">
                      <a:pos x="2235" y="10"/>
                    </a:cxn>
                    <a:cxn ang="0">
                      <a:pos x="2280" y="13"/>
                    </a:cxn>
                    <a:cxn ang="0">
                      <a:pos x="2319" y="1"/>
                    </a:cxn>
                    <a:cxn ang="0">
                      <a:pos x="2357" y="17"/>
                    </a:cxn>
                    <a:cxn ang="0">
                      <a:pos x="2397" y="5"/>
                    </a:cxn>
                    <a:cxn ang="0">
                      <a:pos x="2441" y="7"/>
                    </a:cxn>
                    <a:cxn ang="0">
                      <a:pos x="2488" y="15"/>
                    </a:cxn>
                    <a:cxn ang="0">
                      <a:pos x="2522" y="1"/>
                    </a:cxn>
                  </a:cxnLst>
                  <a:rect l="0" t="0" r="r" b="b"/>
                  <a:pathLst>
                    <a:path w="2523" h="19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2"/>
                      </a:lnTo>
                      <a:lnTo>
                        <a:pt x="2" y="2"/>
                      </a:lnTo>
                      <a:lnTo>
                        <a:pt x="3" y="3"/>
                      </a:lnTo>
                      <a:lnTo>
                        <a:pt x="4" y="3"/>
                      </a:lnTo>
                      <a:lnTo>
                        <a:pt x="5" y="4"/>
                      </a:lnTo>
                      <a:lnTo>
                        <a:pt x="6" y="4"/>
                      </a:lnTo>
                      <a:lnTo>
                        <a:pt x="7" y="5"/>
                      </a:lnTo>
                      <a:lnTo>
                        <a:pt x="9" y="6"/>
                      </a:lnTo>
                      <a:lnTo>
                        <a:pt x="10" y="7"/>
                      </a:lnTo>
                      <a:lnTo>
                        <a:pt x="11" y="8"/>
                      </a:lnTo>
                      <a:lnTo>
                        <a:pt x="13" y="8"/>
                      </a:lnTo>
                      <a:lnTo>
                        <a:pt x="15" y="9"/>
                      </a:lnTo>
                      <a:lnTo>
                        <a:pt x="17" y="10"/>
                      </a:lnTo>
                      <a:lnTo>
                        <a:pt x="18" y="10"/>
                      </a:lnTo>
                      <a:lnTo>
                        <a:pt x="20" y="11"/>
                      </a:lnTo>
                      <a:lnTo>
                        <a:pt x="22" y="12"/>
                      </a:lnTo>
                      <a:lnTo>
                        <a:pt x="24" y="13"/>
                      </a:lnTo>
                      <a:lnTo>
                        <a:pt x="26" y="14"/>
                      </a:lnTo>
                      <a:lnTo>
                        <a:pt x="29" y="14"/>
                      </a:lnTo>
                      <a:lnTo>
                        <a:pt x="31" y="15"/>
                      </a:lnTo>
                      <a:lnTo>
                        <a:pt x="33" y="15"/>
                      </a:lnTo>
                      <a:lnTo>
                        <a:pt x="35" y="16"/>
                      </a:lnTo>
                      <a:lnTo>
                        <a:pt x="37" y="16"/>
                      </a:lnTo>
                      <a:lnTo>
                        <a:pt x="40" y="17"/>
                      </a:lnTo>
                      <a:lnTo>
                        <a:pt x="42" y="17"/>
                      </a:lnTo>
                      <a:lnTo>
                        <a:pt x="45" y="17"/>
                      </a:lnTo>
                      <a:lnTo>
                        <a:pt x="47" y="17"/>
                      </a:lnTo>
                      <a:lnTo>
                        <a:pt x="49" y="18"/>
                      </a:lnTo>
                      <a:lnTo>
                        <a:pt x="54" y="17"/>
                      </a:lnTo>
                      <a:lnTo>
                        <a:pt x="56" y="17"/>
                      </a:lnTo>
                      <a:lnTo>
                        <a:pt x="58" y="17"/>
                      </a:lnTo>
                      <a:lnTo>
                        <a:pt x="60" y="16"/>
                      </a:lnTo>
                      <a:lnTo>
                        <a:pt x="62" y="16"/>
                      </a:lnTo>
                      <a:lnTo>
                        <a:pt x="64" y="16"/>
                      </a:lnTo>
                      <a:lnTo>
                        <a:pt x="66" y="15"/>
                      </a:lnTo>
                      <a:lnTo>
                        <a:pt x="67" y="14"/>
                      </a:lnTo>
                      <a:lnTo>
                        <a:pt x="69" y="14"/>
                      </a:lnTo>
                      <a:lnTo>
                        <a:pt x="70" y="13"/>
                      </a:lnTo>
                      <a:lnTo>
                        <a:pt x="72" y="12"/>
                      </a:lnTo>
                      <a:lnTo>
                        <a:pt x="73" y="11"/>
                      </a:lnTo>
                      <a:lnTo>
                        <a:pt x="75" y="10"/>
                      </a:lnTo>
                      <a:lnTo>
                        <a:pt x="76" y="10"/>
                      </a:lnTo>
                      <a:lnTo>
                        <a:pt x="77" y="9"/>
                      </a:lnTo>
                      <a:lnTo>
                        <a:pt x="79" y="8"/>
                      </a:lnTo>
                      <a:lnTo>
                        <a:pt x="80" y="7"/>
                      </a:lnTo>
                      <a:lnTo>
                        <a:pt x="81" y="6"/>
                      </a:lnTo>
                      <a:lnTo>
                        <a:pt x="83" y="6"/>
                      </a:lnTo>
                      <a:lnTo>
                        <a:pt x="84" y="5"/>
                      </a:lnTo>
                      <a:lnTo>
                        <a:pt x="86" y="4"/>
                      </a:lnTo>
                      <a:lnTo>
                        <a:pt x="87" y="4"/>
                      </a:lnTo>
                      <a:lnTo>
                        <a:pt x="89" y="3"/>
                      </a:lnTo>
                      <a:lnTo>
                        <a:pt x="91" y="2"/>
                      </a:lnTo>
                      <a:lnTo>
                        <a:pt x="92" y="2"/>
                      </a:lnTo>
                      <a:lnTo>
                        <a:pt x="94" y="2"/>
                      </a:lnTo>
                      <a:lnTo>
                        <a:pt x="96" y="1"/>
                      </a:lnTo>
                      <a:lnTo>
                        <a:pt x="98" y="1"/>
                      </a:lnTo>
                      <a:lnTo>
                        <a:pt x="100" y="1"/>
                      </a:lnTo>
                      <a:lnTo>
                        <a:pt x="103" y="0"/>
                      </a:lnTo>
                      <a:lnTo>
                        <a:pt x="105" y="1"/>
                      </a:lnTo>
                      <a:lnTo>
                        <a:pt x="110" y="1"/>
                      </a:lnTo>
                      <a:lnTo>
                        <a:pt x="112" y="1"/>
                      </a:lnTo>
                      <a:lnTo>
                        <a:pt x="114" y="1"/>
                      </a:lnTo>
                      <a:lnTo>
                        <a:pt x="115" y="2"/>
                      </a:lnTo>
                      <a:lnTo>
                        <a:pt x="117" y="2"/>
                      </a:lnTo>
                      <a:lnTo>
                        <a:pt x="119" y="3"/>
                      </a:lnTo>
                      <a:lnTo>
                        <a:pt x="120" y="3"/>
                      </a:lnTo>
                      <a:lnTo>
                        <a:pt x="121" y="4"/>
                      </a:lnTo>
                      <a:lnTo>
                        <a:pt x="123" y="4"/>
                      </a:lnTo>
                      <a:lnTo>
                        <a:pt x="124" y="5"/>
                      </a:lnTo>
                      <a:lnTo>
                        <a:pt x="125" y="6"/>
                      </a:lnTo>
                      <a:lnTo>
                        <a:pt x="127" y="7"/>
                      </a:lnTo>
                      <a:lnTo>
                        <a:pt x="128" y="8"/>
                      </a:lnTo>
                      <a:lnTo>
                        <a:pt x="129" y="8"/>
                      </a:lnTo>
                      <a:lnTo>
                        <a:pt x="130" y="9"/>
                      </a:lnTo>
                      <a:lnTo>
                        <a:pt x="131" y="10"/>
                      </a:lnTo>
                      <a:lnTo>
                        <a:pt x="132" y="10"/>
                      </a:lnTo>
                      <a:lnTo>
                        <a:pt x="133" y="11"/>
                      </a:lnTo>
                      <a:lnTo>
                        <a:pt x="135" y="12"/>
                      </a:lnTo>
                      <a:lnTo>
                        <a:pt x="136" y="13"/>
                      </a:lnTo>
                      <a:lnTo>
                        <a:pt x="137" y="14"/>
                      </a:lnTo>
                      <a:lnTo>
                        <a:pt x="139" y="14"/>
                      </a:lnTo>
                      <a:lnTo>
                        <a:pt x="140" y="15"/>
                      </a:lnTo>
                      <a:lnTo>
                        <a:pt x="141" y="15"/>
                      </a:lnTo>
                      <a:lnTo>
                        <a:pt x="143" y="16"/>
                      </a:lnTo>
                      <a:lnTo>
                        <a:pt x="145" y="16"/>
                      </a:lnTo>
                      <a:lnTo>
                        <a:pt x="146" y="17"/>
                      </a:lnTo>
                      <a:lnTo>
                        <a:pt x="148" y="17"/>
                      </a:lnTo>
                      <a:lnTo>
                        <a:pt x="150" y="17"/>
                      </a:lnTo>
                      <a:lnTo>
                        <a:pt x="153" y="17"/>
                      </a:lnTo>
                      <a:lnTo>
                        <a:pt x="155" y="18"/>
                      </a:lnTo>
                      <a:lnTo>
                        <a:pt x="160" y="17"/>
                      </a:lnTo>
                      <a:lnTo>
                        <a:pt x="162" y="17"/>
                      </a:lnTo>
                      <a:lnTo>
                        <a:pt x="164" y="17"/>
                      </a:lnTo>
                      <a:lnTo>
                        <a:pt x="166" y="16"/>
                      </a:lnTo>
                      <a:lnTo>
                        <a:pt x="168" y="16"/>
                      </a:lnTo>
                      <a:lnTo>
                        <a:pt x="169" y="16"/>
                      </a:lnTo>
                      <a:lnTo>
                        <a:pt x="171" y="15"/>
                      </a:lnTo>
                      <a:lnTo>
                        <a:pt x="173" y="14"/>
                      </a:lnTo>
                      <a:lnTo>
                        <a:pt x="174" y="14"/>
                      </a:lnTo>
                      <a:lnTo>
                        <a:pt x="176" y="13"/>
                      </a:lnTo>
                      <a:lnTo>
                        <a:pt x="177" y="12"/>
                      </a:lnTo>
                      <a:lnTo>
                        <a:pt x="179" y="11"/>
                      </a:lnTo>
                      <a:lnTo>
                        <a:pt x="180" y="10"/>
                      </a:lnTo>
                      <a:lnTo>
                        <a:pt x="181" y="10"/>
                      </a:lnTo>
                      <a:lnTo>
                        <a:pt x="183" y="9"/>
                      </a:lnTo>
                      <a:lnTo>
                        <a:pt x="184" y="8"/>
                      </a:lnTo>
                      <a:lnTo>
                        <a:pt x="185" y="7"/>
                      </a:lnTo>
                      <a:lnTo>
                        <a:pt x="187" y="6"/>
                      </a:lnTo>
                      <a:lnTo>
                        <a:pt x="188" y="6"/>
                      </a:lnTo>
                      <a:lnTo>
                        <a:pt x="190" y="5"/>
                      </a:lnTo>
                      <a:lnTo>
                        <a:pt x="191" y="4"/>
                      </a:lnTo>
                      <a:lnTo>
                        <a:pt x="193" y="4"/>
                      </a:lnTo>
                      <a:lnTo>
                        <a:pt x="195" y="3"/>
                      </a:lnTo>
                      <a:lnTo>
                        <a:pt x="196" y="2"/>
                      </a:lnTo>
                      <a:lnTo>
                        <a:pt x="198" y="2"/>
                      </a:lnTo>
                      <a:lnTo>
                        <a:pt x="200" y="2"/>
                      </a:lnTo>
                      <a:lnTo>
                        <a:pt x="202" y="1"/>
                      </a:lnTo>
                      <a:lnTo>
                        <a:pt x="204" y="1"/>
                      </a:lnTo>
                      <a:lnTo>
                        <a:pt x="206" y="1"/>
                      </a:lnTo>
                      <a:lnTo>
                        <a:pt x="208" y="0"/>
                      </a:lnTo>
                      <a:lnTo>
                        <a:pt x="211" y="1"/>
                      </a:lnTo>
                      <a:lnTo>
                        <a:pt x="215" y="1"/>
                      </a:lnTo>
                      <a:lnTo>
                        <a:pt x="217" y="1"/>
                      </a:lnTo>
                      <a:lnTo>
                        <a:pt x="219" y="1"/>
                      </a:lnTo>
                      <a:lnTo>
                        <a:pt x="221" y="2"/>
                      </a:lnTo>
                      <a:lnTo>
                        <a:pt x="223" y="2"/>
                      </a:lnTo>
                      <a:lnTo>
                        <a:pt x="224" y="3"/>
                      </a:lnTo>
                      <a:lnTo>
                        <a:pt x="226" y="3"/>
                      </a:lnTo>
                      <a:lnTo>
                        <a:pt x="227" y="4"/>
                      </a:lnTo>
                      <a:lnTo>
                        <a:pt x="229" y="4"/>
                      </a:lnTo>
                      <a:lnTo>
                        <a:pt x="230" y="5"/>
                      </a:lnTo>
                      <a:lnTo>
                        <a:pt x="231" y="6"/>
                      </a:lnTo>
                      <a:lnTo>
                        <a:pt x="232" y="7"/>
                      </a:lnTo>
                      <a:lnTo>
                        <a:pt x="233" y="8"/>
                      </a:lnTo>
                      <a:lnTo>
                        <a:pt x="235" y="8"/>
                      </a:lnTo>
                      <a:lnTo>
                        <a:pt x="236" y="9"/>
                      </a:lnTo>
                      <a:lnTo>
                        <a:pt x="237" y="10"/>
                      </a:lnTo>
                      <a:lnTo>
                        <a:pt x="238" y="10"/>
                      </a:lnTo>
                      <a:lnTo>
                        <a:pt x="239" y="11"/>
                      </a:lnTo>
                      <a:lnTo>
                        <a:pt x="240" y="12"/>
                      </a:lnTo>
                      <a:lnTo>
                        <a:pt x="241" y="13"/>
                      </a:lnTo>
                      <a:lnTo>
                        <a:pt x="243" y="14"/>
                      </a:lnTo>
                      <a:lnTo>
                        <a:pt x="244" y="14"/>
                      </a:lnTo>
                      <a:lnTo>
                        <a:pt x="245" y="15"/>
                      </a:lnTo>
                      <a:lnTo>
                        <a:pt x="247" y="15"/>
                      </a:lnTo>
                      <a:lnTo>
                        <a:pt x="249" y="16"/>
                      </a:lnTo>
                      <a:lnTo>
                        <a:pt x="250" y="16"/>
                      </a:lnTo>
                      <a:lnTo>
                        <a:pt x="252" y="17"/>
                      </a:lnTo>
                      <a:lnTo>
                        <a:pt x="254" y="17"/>
                      </a:lnTo>
                      <a:lnTo>
                        <a:pt x="256" y="17"/>
                      </a:lnTo>
                      <a:lnTo>
                        <a:pt x="258" y="17"/>
                      </a:lnTo>
                      <a:lnTo>
                        <a:pt x="261" y="18"/>
                      </a:lnTo>
                      <a:lnTo>
                        <a:pt x="265" y="17"/>
                      </a:lnTo>
                      <a:lnTo>
                        <a:pt x="267" y="17"/>
                      </a:lnTo>
                      <a:lnTo>
                        <a:pt x="269" y="17"/>
                      </a:lnTo>
                      <a:lnTo>
                        <a:pt x="271" y="16"/>
                      </a:lnTo>
                      <a:lnTo>
                        <a:pt x="273" y="16"/>
                      </a:lnTo>
                      <a:lnTo>
                        <a:pt x="275" y="16"/>
                      </a:lnTo>
                      <a:lnTo>
                        <a:pt x="277" y="15"/>
                      </a:lnTo>
                      <a:lnTo>
                        <a:pt x="279" y="14"/>
                      </a:lnTo>
                      <a:lnTo>
                        <a:pt x="280" y="14"/>
                      </a:lnTo>
                      <a:lnTo>
                        <a:pt x="281" y="13"/>
                      </a:lnTo>
                      <a:lnTo>
                        <a:pt x="283" y="12"/>
                      </a:lnTo>
                      <a:lnTo>
                        <a:pt x="284" y="11"/>
                      </a:lnTo>
                      <a:lnTo>
                        <a:pt x="286" y="10"/>
                      </a:lnTo>
                      <a:lnTo>
                        <a:pt x="287" y="10"/>
                      </a:lnTo>
                      <a:lnTo>
                        <a:pt x="289" y="9"/>
                      </a:lnTo>
                      <a:lnTo>
                        <a:pt x="290" y="8"/>
                      </a:lnTo>
                      <a:lnTo>
                        <a:pt x="291" y="7"/>
                      </a:lnTo>
                      <a:lnTo>
                        <a:pt x="293" y="6"/>
                      </a:lnTo>
                      <a:lnTo>
                        <a:pt x="294" y="6"/>
                      </a:lnTo>
                      <a:lnTo>
                        <a:pt x="295" y="5"/>
                      </a:lnTo>
                      <a:lnTo>
                        <a:pt x="297" y="4"/>
                      </a:lnTo>
                      <a:lnTo>
                        <a:pt x="298" y="4"/>
                      </a:lnTo>
                      <a:lnTo>
                        <a:pt x="300" y="3"/>
                      </a:lnTo>
                      <a:lnTo>
                        <a:pt x="302" y="2"/>
                      </a:lnTo>
                      <a:lnTo>
                        <a:pt x="303" y="2"/>
                      </a:lnTo>
                      <a:lnTo>
                        <a:pt x="305" y="2"/>
                      </a:lnTo>
                      <a:lnTo>
                        <a:pt x="307" y="1"/>
                      </a:lnTo>
                      <a:lnTo>
                        <a:pt x="309" y="1"/>
                      </a:lnTo>
                      <a:lnTo>
                        <a:pt x="311" y="1"/>
                      </a:lnTo>
                      <a:lnTo>
                        <a:pt x="314" y="0"/>
                      </a:lnTo>
                      <a:lnTo>
                        <a:pt x="317" y="1"/>
                      </a:lnTo>
                      <a:lnTo>
                        <a:pt x="321" y="1"/>
                      </a:lnTo>
                      <a:lnTo>
                        <a:pt x="323" y="1"/>
                      </a:lnTo>
                      <a:lnTo>
                        <a:pt x="325" y="1"/>
                      </a:lnTo>
                      <a:lnTo>
                        <a:pt x="327" y="2"/>
                      </a:lnTo>
                      <a:lnTo>
                        <a:pt x="328" y="2"/>
                      </a:lnTo>
                      <a:lnTo>
                        <a:pt x="330" y="3"/>
                      </a:lnTo>
                      <a:lnTo>
                        <a:pt x="331" y="3"/>
                      </a:lnTo>
                      <a:lnTo>
                        <a:pt x="333" y="4"/>
                      </a:lnTo>
                      <a:lnTo>
                        <a:pt x="334" y="4"/>
                      </a:lnTo>
                      <a:lnTo>
                        <a:pt x="335" y="5"/>
                      </a:lnTo>
                      <a:lnTo>
                        <a:pt x="337" y="6"/>
                      </a:lnTo>
                      <a:lnTo>
                        <a:pt x="338" y="7"/>
                      </a:lnTo>
                      <a:lnTo>
                        <a:pt x="339" y="8"/>
                      </a:lnTo>
                      <a:lnTo>
                        <a:pt x="340" y="8"/>
                      </a:lnTo>
                      <a:lnTo>
                        <a:pt x="341" y="9"/>
                      </a:lnTo>
                      <a:lnTo>
                        <a:pt x="342" y="10"/>
                      </a:lnTo>
                      <a:lnTo>
                        <a:pt x="343" y="10"/>
                      </a:lnTo>
                      <a:lnTo>
                        <a:pt x="345" y="11"/>
                      </a:lnTo>
                      <a:lnTo>
                        <a:pt x="346" y="12"/>
                      </a:lnTo>
                      <a:lnTo>
                        <a:pt x="347" y="13"/>
                      </a:lnTo>
                      <a:lnTo>
                        <a:pt x="348" y="14"/>
                      </a:lnTo>
                      <a:lnTo>
                        <a:pt x="350" y="14"/>
                      </a:lnTo>
                      <a:lnTo>
                        <a:pt x="351" y="15"/>
                      </a:lnTo>
                      <a:lnTo>
                        <a:pt x="353" y="15"/>
                      </a:lnTo>
                      <a:lnTo>
                        <a:pt x="354" y="16"/>
                      </a:lnTo>
                      <a:lnTo>
                        <a:pt x="356" y="16"/>
                      </a:lnTo>
                      <a:lnTo>
                        <a:pt x="357" y="17"/>
                      </a:lnTo>
                      <a:lnTo>
                        <a:pt x="359" y="17"/>
                      </a:lnTo>
                      <a:lnTo>
                        <a:pt x="361" y="17"/>
                      </a:lnTo>
                      <a:lnTo>
                        <a:pt x="364" y="17"/>
                      </a:lnTo>
                      <a:lnTo>
                        <a:pt x="366" y="18"/>
                      </a:lnTo>
                      <a:lnTo>
                        <a:pt x="371" y="17"/>
                      </a:lnTo>
                      <a:lnTo>
                        <a:pt x="373" y="17"/>
                      </a:lnTo>
                      <a:lnTo>
                        <a:pt x="375" y="17"/>
                      </a:lnTo>
                      <a:lnTo>
                        <a:pt x="377" y="16"/>
                      </a:lnTo>
                      <a:lnTo>
                        <a:pt x="379" y="16"/>
                      </a:lnTo>
                      <a:lnTo>
                        <a:pt x="381" y="16"/>
                      </a:lnTo>
                      <a:lnTo>
                        <a:pt x="383" y="15"/>
                      </a:lnTo>
                      <a:lnTo>
                        <a:pt x="384" y="14"/>
                      </a:lnTo>
                      <a:lnTo>
                        <a:pt x="385" y="14"/>
                      </a:lnTo>
                      <a:lnTo>
                        <a:pt x="387" y="13"/>
                      </a:lnTo>
                      <a:lnTo>
                        <a:pt x="389" y="12"/>
                      </a:lnTo>
                      <a:lnTo>
                        <a:pt x="390" y="11"/>
                      </a:lnTo>
                      <a:lnTo>
                        <a:pt x="391" y="10"/>
                      </a:lnTo>
                      <a:lnTo>
                        <a:pt x="393" y="10"/>
                      </a:lnTo>
                      <a:lnTo>
                        <a:pt x="394" y="9"/>
                      </a:lnTo>
                      <a:lnTo>
                        <a:pt x="395" y="8"/>
                      </a:lnTo>
                      <a:lnTo>
                        <a:pt x="397" y="7"/>
                      </a:lnTo>
                      <a:lnTo>
                        <a:pt x="398" y="6"/>
                      </a:lnTo>
                      <a:lnTo>
                        <a:pt x="399" y="6"/>
                      </a:lnTo>
                      <a:lnTo>
                        <a:pt x="401" y="5"/>
                      </a:lnTo>
                      <a:lnTo>
                        <a:pt x="403" y="4"/>
                      </a:lnTo>
                      <a:lnTo>
                        <a:pt x="404" y="4"/>
                      </a:lnTo>
                      <a:lnTo>
                        <a:pt x="406" y="3"/>
                      </a:lnTo>
                      <a:lnTo>
                        <a:pt x="407" y="2"/>
                      </a:lnTo>
                      <a:lnTo>
                        <a:pt x="409" y="2"/>
                      </a:lnTo>
                      <a:lnTo>
                        <a:pt x="411" y="2"/>
                      </a:lnTo>
                      <a:lnTo>
                        <a:pt x="413" y="1"/>
                      </a:lnTo>
                      <a:lnTo>
                        <a:pt x="415" y="1"/>
                      </a:lnTo>
                      <a:lnTo>
                        <a:pt x="417" y="1"/>
                      </a:lnTo>
                      <a:lnTo>
                        <a:pt x="419" y="0"/>
                      </a:lnTo>
                      <a:lnTo>
                        <a:pt x="422" y="1"/>
                      </a:lnTo>
                      <a:lnTo>
                        <a:pt x="427" y="1"/>
                      </a:lnTo>
                      <a:lnTo>
                        <a:pt x="429" y="1"/>
                      </a:lnTo>
                      <a:lnTo>
                        <a:pt x="431" y="1"/>
                      </a:lnTo>
                      <a:lnTo>
                        <a:pt x="432" y="2"/>
                      </a:lnTo>
                      <a:lnTo>
                        <a:pt x="434" y="2"/>
                      </a:lnTo>
                      <a:lnTo>
                        <a:pt x="435" y="3"/>
                      </a:lnTo>
                      <a:lnTo>
                        <a:pt x="437" y="3"/>
                      </a:lnTo>
                      <a:lnTo>
                        <a:pt x="438" y="4"/>
                      </a:lnTo>
                      <a:lnTo>
                        <a:pt x="440" y="4"/>
                      </a:lnTo>
                      <a:lnTo>
                        <a:pt x="441" y="5"/>
                      </a:lnTo>
                      <a:lnTo>
                        <a:pt x="442" y="6"/>
                      </a:lnTo>
                      <a:lnTo>
                        <a:pt x="443" y="7"/>
                      </a:lnTo>
                      <a:lnTo>
                        <a:pt x="445" y="8"/>
                      </a:lnTo>
                      <a:lnTo>
                        <a:pt x="446" y="8"/>
                      </a:lnTo>
                      <a:lnTo>
                        <a:pt x="447" y="9"/>
                      </a:lnTo>
                      <a:lnTo>
                        <a:pt x="448" y="10"/>
                      </a:lnTo>
                      <a:lnTo>
                        <a:pt x="449" y="10"/>
                      </a:lnTo>
                      <a:lnTo>
                        <a:pt x="450" y="11"/>
                      </a:lnTo>
                      <a:lnTo>
                        <a:pt x="451" y="12"/>
                      </a:lnTo>
                      <a:lnTo>
                        <a:pt x="453" y="13"/>
                      </a:lnTo>
                      <a:lnTo>
                        <a:pt x="454" y="14"/>
                      </a:lnTo>
                      <a:lnTo>
                        <a:pt x="455" y="14"/>
                      </a:lnTo>
                      <a:lnTo>
                        <a:pt x="457" y="15"/>
                      </a:lnTo>
                      <a:lnTo>
                        <a:pt x="458" y="15"/>
                      </a:lnTo>
                      <a:lnTo>
                        <a:pt x="460" y="16"/>
                      </a:lnTo>
                      <a:lnTo>
                        <a:pt x="461" y="16"/>
                      </a:lnTo>
                      <a:lnTo>
                        <a:pt x="463" y="17"/>
                      </a:lnTo>
                      <a:lnTo>
                        <a:pt x="465" y="17"/>
                      </a:lnTo>
                      <a:lnTo>
                        <a:pt x="467" y="17"/>
                      </a:lnTo>
                      <a:lnTo>
                        <a:pt x="469" y="17"/>
                      </a:lnTo>
                      <a:lnTo>
                        <a:pt x="472" y="18"/>
                      </a:lnTo>
                      <a:lnTo>
                        <a:pt x="477" y="17"/>
                      </a:lnTo>
                      <a:lnTo>
                        <a:pt x="479" y="17"/>
                      </a:lnTo>
                      <a:lnTo>
                        <a:pt x="481" y="17"/>
                      </a:lnTo>
                      <a:lnTo>
                        <a:pt x="483" y="16"/>
                      </a:lnTo>
                      <a:lnTo>
                        <a:pt x="485" y="16"/>
                      </a:lnTo>
                      <a:lnTo>
                        <a:pt x="486" y="16"/>
                      </a:lnTo>
                      <a:lnTo>
                        <a:pt x="488" y="15"/>
                      </a:lnTo>
                      <a:lnTo>
                        <a:pt x="490" y="14"/>
                      </a:lnTo>
                      <a:lnTo>
                        <a:pt x="491" y="14"/>
                      </a:lnTo>
                      <a:lnTo>
                        <a:pt x="493" y="13"/>
                      </a:lnTo>
                      <a:lnTo>
                        <a:pt x="494" y="12"/>
                      </a:lnTo>
                      <a:lnTo>
                        <a:pt x="495" y="11"/>
                      </a:lnTo>
                      <a:lnTo>
                        <a:pt x="497" y="10"/>
                      </a:lnTo>
                      <a:lnTo>
                        <a:pt x="498" y="10"/>
                      </a:lnTo>
                      <a:lnTo>
                        <a:pt x="500" y="9"/>
                      </a:lnTo>
                      <a:lnTo>
                        <a:pt x="501" y="8"/>
                      </a:lnTo>
                      <a:lnTo>
                        <a:pt x="502" y="7"/>
                      </a:lnTo>
                      <a:lnTo>
                        <a:pt x="504" y="6"/>
                      </a:lnTo>
                      <a:lnTo>
                        <a:pt x="505" y="6"/>
                      </a:lnTo>
                      <a:lnTo>
                        <a:pt x="507" y="5"/>
                      </a:lnTo>
                      <a:lnTo>
                        <a:pt x="508" y="4"/>
                      </a:lnTo>
                      <a:lnTo>
                        <a:pt x="509" y="4"/>
                      </a:lnTo>
                      <a:lnTo>
                        <a:pt x="511" y="3"/>
                      </a:lnTo>
                      <a:lnTo>
                        <a:pt x="513" y="2"/>
                      </a:lnTo>
                      <a:lnTo>
                        <a:pt x="515" y="2"/>
                      </a:lnTo>
                      <a:lnTo>
                        <a:pt x="517" y="2"/>
                      </a:lnTo>
                      <a:lnTo>
                        <a:pt x="519" y="1"/>
                      </a:lnTo>
                      <a:lnTo>
                        <a:pt x="521" y="1"/>
                      </a:lnTo>
                      <a:lnTo>
                        <a:pt x="523" y="1"/>
                      </a:lnTo>
                      <a:lnTo>
                        <a:pt x="525" y="0"/>
                      </a:lnTo>
                      <a:lnTo>
                        <a:pt x="528" y="1"/>
                      </a:lnTo>
                      <a:lnTo>
                        <a:pt x="532" y="1"/>
                      </a:lnTo>
                      <a:lnTo>
                        <a:pt x="534" y="1"/>
                      </a:lnTo>
                      <a:lnTo>
                        <a:pt x="536" y="1"/>
                      </a:lnTo>
                      <a:lnTo>
                        <a:pt x="538" y="2"/>
                      </a:lnTo>
                      <a:lnTo>
                        <a:pt x="539" y="2"/>
                      </a:lnTo>
                      <a:lnTo>
                        <a:pt x="541" y="3"/>
                      </a:lnTo>
                      <a:lnTo>
                        <a:pt x="543" y="3"/>
                      </a:lnTo>
                      <a:lnTo>
                        <a:pt x="544" y="4"/>
                      </a:lnTo>
                      <a:lnTo>
                        <a:pt x="545" y="4"/>
                      </a:lnTo>
                      <a:lnTo>
                        <a:pt x="547" y="5"/>
                      </a:lnTo>
                      <a:lnTo>
                        <a:pt x="548" y="6"/>
                      </a:lnTo>
                      <a:lnTo>
                        <a:pt x="549" y="7"/>
                      </a:lnTo>
                      <a:lnTo>
                        <a:pt x="550" y="8"/>
                      </a:lnTo>
                      <a:lnTo>
                        <a:pt x="551" y="8"/>
                      </a:lnTo>
                      <a:lnTo>
                        <a:pt x="553" y="9"/>
                      </a:lnTo>
                      <a:lnTo>
                        <a:pt x="554" y="10"/>
                      </a:lnTo>
                      <a:lnTo>
                        <a:pt x="555" y="10"/>
                      </a:lnTo>
                      <a:lnTo>
                        <a:pt x="556" y="11"/>
                      </a:lnTo>
                      <a:lnTo>
                        <a:pt x="557" y="12"/>
                      </a:lnTo>
                      <a:lnTo>
                        <a:pt x="559" y="13"/>
                      </a:lnTo>
                      <a:lnTo>
                        <a:pt x="560" y="14"/>
                      </a:lnTo>
                      <a:lnTo>
                        <a:pt x="561" y="14"/>
                      </a:lnTo>
                      <a:lnTo>
                        <a:pt x="563" y="15"/>
                      </a:lnTo>
                      <a:lnTo>
                        <a:pt x="564" y="15"/>
                      </a:lnTo>
                      <a:lnTo>
                        <a:pt x="565" y="16"/>
                      </a:lnTo>
                      <a:lnTo>
                        <a:pt x="567" y="16"/>
                      </a:lnTo>
                      <a:lnTo>
                        <a:pt x="569" y="17"/>
                      </a:lnTo>
                      <a:lnTo>
                        <a:pt x="571" y="17"/>
                      </a:lnTo>
                      <a:lnTo>
                        <a:pt x="573" y="17"/>
                      </a:lnTo>
                      <a:lnTo>
                        <a:pt x="575" y="17"/>
                      </a:lnTo>
                      <a:lnTo>
                        <a:pt x="577" y="18"/>
                      </a:lnTo>
                      <a:lnTo>
                        <a:pt x="581" y="17"/>
                      </a:lnTo>
                      <a:lnTo>
                        <a:pt x="583" y="17"/>
                      </a:lnTo>
                      <a:lnTo>
                        <a:pt x="585" y="17"/>
                      </a:lnTo>
                      <a:lnTo>
                        <a:pt x="587" y="16"/>
                      </a:lnTo>
                      <a:lnTo>
                        <a:pt x="589" y="16"/>
                      </a:lnTo>
                      <a:lnTo>
                        <a:pt x="590" y="15"/>
                      </a:lnTo>
                      <a:lnTo>
                        <a:pt x="592" y="15"/>
                      </a:lnTo>
                      <a:lnTo>
                        <a:pt x="593" y="14"/>
                      </a:lnTo>
                      <a:lnTo>
                        <a:pt x="595" y="14"/>
                      </a:lnTo>
                      <a:lnTo>
                        <a:pt x="596" y="13"/>
                      </a:lnTo>
                      <a:lnTo>
                        <a:pt x="597" y="12"/>
                      </a:lnTo>
                      <a:lnTo>
                        <a:pt x="598" y="11"/>
                      </a:lnTo>
                      <a:lnTo>
                        <a:pt x="599" y="10"/>
                      </a:lnTo>
                      <a:lnTo>
                        <a:pt x="601" y="10"/>
                      </a:lnTo>
                      <a:lnTo>
                        <a:pt x="602" y="9"/>
                      </a:lnTo>
                      <a:lnTo>
                        <a:pt x="603" y="8"/>
                      </a:lnTo>
                      <a:lnTo>
                        <a:pt x="604" y="8"/>
                      </a:lnTo>
                      <a:lnTo>
                        <a:pt x="605" y="7"/>
                      </a:lnTo>
                      <a:lnTo>
                        <a:pt x="607" y="6"/>
                      </a:lnTo>
                      <a:lnTo>
                        <a:pt x="608" y="5"/>
                      </a:lnTo>
                      <a:lnTo>
                        <a:pt x="609" y="4"/>
                      </a:lnTo>
                      <a:lnTo>
                        <a:pt x="611" y="4"/>
                      </a:lnTo>
                      <a:lnTo>
                        <a:pt x="612" y="3"/>
                      </a:lnTo>
                      <a:lnTo>
                        <a:pt x="613" y="3"/>
                      </a:lnTo>
                      <a:lnTo>
                        <a:pt x="615" y="2"/>
                      </a:lnTo>
                      <a:lnTo>
                        <a:pt x="617" y="2"/>
                      </a:lnTo>
                      <a:lnTo>
                        <a:pt x="619" y="1"/>
                      </a:lnTo>
                      <a:lnTo>
                        <a:pt x="620" y="1"/>
                      </a:lnTo>
                      <a:lnTo>
                        <a:pt x="622" y="1"/>
                      </a:lnTo>
                      <a:lnTo>
                        <a:pt x="625" y="1"/>
                      </a:lnTo>
                      <a:lnTo>
                        <a:pt x="627" y="1"/>
                      </a:lnTo>
                      <a:lnTo>
                        <a:pt x="632" y="1"/>
                      </a:lnTo>
                      <a:lnTo>
                        <a:pt x="634" y="1"/>
                      </a:lnTo>
                      <a:lnTo>
                        <a:pt x="636" y="1"/>
                      </a:lnTo>
                      <a:lnTo>
                        <a:pt x="638" y="2"/>
                      </a:lnTo>
                      <a:lnTo>
                        <a:pt x="640" y="2"/>
                      </a:lnTo>
                      <a:lnTo>
                        <a:pt x="641" y="2"/>
                      </a:lnTo>
                      <a:lnTo>
                        <a:pt x="643" y="3"/>
                      </a:lnTo>
                      <a:lnTo>
                        <a:pt x="645" y="4"/>
                      </a:lnTo>
                      <a:lnTo>
                        <a:pt x="646" y="4"/>
                      </a:lnTo>
                      <a:lnTo>
                        <a:pt x="648" y="5"/>
                      </a:lnTo>
                      <a:lnTo>
                        <a:pt x="649" y="6"/>
                      </a:lnTo>
                      <a:lnTo>
                        <a:pt x="651" y="6"/>
                      </a:lnTo>
                      <a:lnTo>
                        <a:pt x="652" y="7"/>
                      </a:lnTo>
                      <a:lnTo>
                        <a:pt x="653" y="8"/>
                      </a:lnTo>
                      <a:lnTo>
                        <a:pt x="655" y="9"/>
                      </a:lnTo>
                      <a:lnTo>
                        <a:pt x="656" y="10"/>
                      </a:lnTo>
                      <a:lnTo>
                        <a:pt x="657" y="10"/>
                      </a:lnTo>
                      <a:lnTo>
                        <a:pt x="659" y="11"/>
                      </a:lnTo>
                      <a:lnTo>
                        <a:pt x="660" y="12"/>
                      </a:lnTo>
                      <a:lnTo>
                        <a:pt x="662" y="13"/>
                      </a:lnTo>
                      <a:lnTo>
                        <a:pt x="663" y="14"/>
                      </a:lnTo>
                      <a:lnTo>
                        <a:pt x="665" y="14"/>
                      </a:lnTo>
                      <a:lnTo>
                        <a:pt x="667" y="15"/>
                      </a:lnTo>
                      <a:lnTo>
                        <a:pt x="668" y="16"/>
                      </a:lnTo>
                      <a:lnTo>
                        <a:pt x="670" y="16"/>
                      </a:lnTo>
                      <a:lnTo>
                        <a:pt x="672" y="16"/>
                      </a:lnTo>
                      <a:lnTo>
                        <a:pt x="674" y="17"/>
                      </a:lnTo>
                      <a:lnTo>
                        <a:pt x="676" y="17"/>
                      </a:lnTo>
                      <a:lnTo>
                        <a:pt x="678" y="17"/>
                      </a:lnTo>
                      <a:lnTo>
                        <a:pt x="680" y="17"/>
                      </a:lnTo>
                      <a:lnTo>
                        <a:pt x="683" y="18"/>
                      </a:lnTo>
                      <a:lnTo>
                        <a:pt x="687" y="17"/>
                      </a:lnTo>
                      <a:lnTo>
                        <a:pt x="689" y="17"/>
                      </a:lnTo>
                      <a:lnTo>
                        <a:pt x="691" y="17"/>
                      </a:lnTo>
                      <a:lnTo>
                        <a:pt x="693" y="16"/>
                      </a:lnTo>
                      <a:lnTo>
                        <a:pt x="695" y="16"/>
                      </a:lnTo>
                      <a:lnTo>
                        <a:pt x="696" y="15"/>
                      </a:lnTo>
                      <a:lnTo>
                        <a:pt x="698" y="15"/>
                      </a:lnTo>
                      <a:lnTo>
                        <a:pt x="699" y="14"/>
                      </a:lnTo>
                      <a:lnTo>
                        <a:pt x="701" y="14"/>
                      </a:lnTo>
                      <a:lnTo>
                        <a:pt x="702" y="13"/>
                      </a:lnTo>
                      <a:lnTo>
                        <a:pt x="703" y="12"/>
                      </a:lnTo>
                      <a:lnTo>
                        <a:pt x="704" y="11"/>
                      </a:lnTo>
                      <a:lnTo>
                        <a:pt x="705" y="10"/>
                      </a:lnTo>
                      <a:lnTo>
                        <a:pt x="707" y="10"/>
                      </a:lnTo>
                      <a:lnTo>
                        <a:pt x="708" y="9"/>
                      </a:lnTo>
                      <a:lnTo>
                        <a:pt x="709" y="8"/>
                      </a:lnTo>
                      <a:lnTo>
                        <a:pt x="710" y="8"/>
                      </a:lnTo>
                      <a:lnTo>
                        <a:pt x="711" y="7"/>
                      </a:lnTo>
                      <a:lnTo>
                        <a:pt x="713" y="6"/>
                      </a:lnTo>
                      <a:lnTo>
                        <a:pt x="714" y="5"/>
                      </a:lnTo>
                      <a:lnTo>
                        <a:pt x="715" y="4"/>
                      </a:lnTo>
                      <a:lnTo>
                        <a:pt x="716" y="4"/>
                      </a:lnTo>
                      <a:lnTo>
                        <a:pt x="718" y="3"/>
                      </a:lnTo>
                      <a:lnTo>
                        <a:pt x="719" y="3"/>
                      </a:lnTo>
                      <a:lnTo>
                        <a:pt x="721" y="2"/>
                      </a:lnTo>
                      <a:lnTo>
                        <a:pt x="723" y="2"/>
                      </a:lnTo>
                      <a:lnTo>
                        <a:pt x="724" y="1"/>
                      </a:lnTo>
                      <a:lnTo>
                        <a:pt x="726" y="1"/>
                      </a:lnTo>
                      <a:lnTo>
                        <a:pt x="728" y="1"/>
                      </a:lnTo>
                      <a:lnTo>
                        <a:pt x="731" y="1"/>
                      </a:lnTo>
                      <a:lnTo>
                        <a:pt x="733" y="1"/>
                      </a:lnTo>
                      <a:lnTo>
                        <a:pt x="737" y="1"/>
                      </a:lnTo>
                      <a:lnTo>
                        <a:pt x="740" y="1"/>
                      </a:lnTo>
                      <a:lnTo>
                        <a:pt x="742" y="1"/>
                      </a:lnTo>
                      <a:lnTo>
                        <a:pt x="744" y="2"/>
                      </a:lnTo>
                      <a:lnTo>
                        <a:pt x="745" y="2"/>
                      </a:lnTo>
                      <a:lnTo>
                        <a:pt x="747" y="2"/>
                      </a:lnTo>
                      <a:lnTo>
                        <a:pt x="749" y="3"/>
                      </a:lnTo>
                      <a:lnTo>
                        <a:pt x="751" y="4"/>
                      </a:lnTo>
                      <a:lnTo>
                        <a:pt x="752" y="4"/>
                      </a:lnTo>
                      <a:lnTo>
                        <a:pt x="753" y="5"/>
                      </a:lnTo>
                      <a:lnTo>
                        <a:pt x="755" y="6"/>
                      </a:lnTo>
                      <a:lnTo>
                        <a:pt x="756" y="6"/>
                      </a:lnTo>
                      <a:lnTo>
                        <a:pt x="758" y="7"/>
                      </a:lnTo>
                      <a:lnTo>
                        <a:pt x="759" y="8"/>
                      </a:lnTo>
                      <a:lnTo>
                        <a:pt x="761" y="9"/>
                      </a:lnTo>
                      <a:lnTo>
                        <a:pt x="762" y="10"/>
                      </a:lnTo>
                      <a:lnTo>
                        <a:pt x="763" y="10"/>
                      </a:lnTo>
                      <a:lnTo>
                        <a:pt x="765" y="11"/>
                      </a:lnTo>
                      <a:lnTo>
                        <a:pt x="766" y="12"/>
                      </a:lnTo>
                      <a:lnTo>
                        <a:pt x="767" y="13"/>
                      </a:lnTo>
                      <a:lnTo>
                        <a:pt x="769" y="14"/>
                      </a:lnTo>
                      <a:lnTo>
                        <a:pt x="770" y="14"/>
                      </a:lnTo>
                      <a:lnTo>
                        <a:pt x="772" y="15"/>
                      </a:lnTo>
                      <a:lnTo>
                        <a:pt x="774" y="16"/>
                      </a:lnTo>
                      <a:lnTo>
                        <a:pt x="775" y="16"/>
                      </a:lnTo>
                      <a:lnTo>
                        <a:pt x="777" y="16"/>
                      </a:lnTo>
                      <a:lnTo>
                        <a:pt x="779" y="17"/>
                      </a:lnTo>
                      <a:lnTo>
                        <a:pt x="781" y="17"/>
                      </a:lnTo>
                      <a:lnTo>
                        <a:pt x="783" y="17"/>
                      </a:lnTo>
                      <a:lnTo>
                        <a:pt x="786" y="17"/>
                      </a:lnTo>
                      <a:lnTo>
                        <a:pt x="789" y="18"/>
                      </a:lnTo>
                      <a:lnTo>
                        <a:pt x="793" y="17"/>
                      </a:lnTo>
                      <a:lnTo>
                        <a:pt x="795" y="17"/>
                      </a:lnTo>
                      <a:lnTo>
                        <a:pt x="797" y="17"/>
                      </a:lnTo>
                      <a:lnTo>
                        <a:pt x="799" y="16"/>
                      </a:lnTo>
                      <a:lnTo>
                        <a:pt x="800" y="16"/>
                      </a:lnTo>
                      <a:lnTo>
                        <a:pt x="802" y="15"/>
                      </a:lnTo>
                      <a:lnTo>
                        <a:pt x="803" y="15"/>
                      </a:lnTo>
                      <a:lnTo>
                        <a:pt x="805" y="14"/>
                      </a:lnTo>
                      <a:lnTo>
                        <a:pt x="806" y="14"/>
                      </a:lnTo>
                      <a:lnTo>
                        <a:pt x="807" y="13"/>
                      </a:lnTo>
                      <a:lnTo>
                        <a:pt x="809" y="12"/>
                      </a:lnTo>
                      <a:lnTo>
                        <a:pt x="810" y="11"/>
                      </a:lnTo>
                      <a:lnTo>
                        <a:pt x="811" y="10"/>
                      </a:lnTo>
                      <a:lnTo>
                        <a:pt x="812" y="10"/>
                      </a:lnTo>
                      <a:lnTo>
                        <a:pt x="813" y="9"/>
                      </a:lnTo>
                      <a:lnTo>
                        <a:pt x="815" y="8"/>
                      </a:lnTo>
                      <a:lnTo>
                        <a:pt x="816" y="8"/>
                      </a:lnTo>
                      <a:lnTo>
                        <a:pt x="817" y="7"/>
                      </a:lnTo>
                      <a:lnTo>
                        <a:pt x="818" y="6"/>
                      </a:lnTo>
                      <a:lnTo>
                        <a:pt x="819" y="5"/>
                      </a:lnTo>
                      <a:lnTo>
                        <a:pt x="821" y="4"/>
                      </a:lnTo>
                      <a:lnTo>
                        <a:pt x="822" y="4"/>
                      </a:lnTo>
                      <a:lnTo>
                        <a:pt x="823" y="3"/>
                      </a:lnTo>
                      <a:lnTo>
                        <a:pt x="825" y="3"/>
                      </a:lnTo>
                      <a:lnTo>
                        <a:pt x="827" y="2"/>
                      </a:lnTo>
                      <a:lnTo>
                        <a:pt x="828" y="2"/>
                      </a:lnTo>
                      <a:lnTo>
                        <a:pt x="830" y="1"/>
                      </a:lnTo>
                      <a:lnTo>
                        <a:pt x="832" y="1"/>
                      </a:lnTo>
                      <a:lnTo>
                        <a:pt x="834" y="1"/>
                      </a:lnTo>
                      <a:lnTo>
                        <a:pt x="836" y="1"/>
                      </a:lnTo>
                      <a:lnTo>
                        <a:pt x="839" y="1"/>
                      </a:lnTo>
                      <a:lnTo>
                        <a:pt x="843" y="1"/>
                      </a:lnTo>
                      <a:lnTo>
                        <a:pt x="845" y="1"/>
                      </a:lnTo>
                      <a:lnTo>
                        <a:pt x="847" y="1"/>
                      </a:lnTo>
                      <a:lnTo>
                        <a:pt x="849" y="2"/>
                      </a:lnTo>
                      <a:lnTo>
                        <a:pt x="851" y="2"/>
                      </a:lnTo>
                      <a:lnTo>
                        <a:pt x="853" y="2"/>
                      </a:lnTo>
                      <a:lnTo>
                        <a:pt x="855" y="3"/>
                      </a:lnTo>
                      <a:lnTo>
                        <a:pt x="856" y="4"/>
                      </a:lnTo>
                      <a:lnTo>
                        <a:pt x="858" y="4"/>
                      </a:lnTo>
                      <a:lnTo>
                        <a:pt x="859" y="5"/>
                      </a:lnTo>
                      <a:lnTo>
                        <a:pt x="861" y="6"/>
                      </a:lnTo>
                      <a:lnTo>
                        <a:pt x="862" y="6"/>
                      </a:lnTo>
                      <a:lnTo>
                        <a:pt x="863" y="7"/>
                      </a:lnTo>
                      <a:lnTo>
                        <a:pt x="865" y="8"/>
                      </a:lnTo>
                      <a:lnTo>
                        <a:pt x="866" y="9"/>
                      </a:lnTo>
                      <a:lnTo>
                        <a:pt x="867" y="10"/>
                      </a:lnTo>
                      <a:lnTo>
                        <a:pt x="869" y="10"/>
                      </a:lnTo>
                      <a:lnTo>
                        <a:pt x="870" y="11"/>
                      </a:lnTo>
                      <a:lnTo>
                        <a:pt x="872" y="12"/>
                      </a:lnTo>
                      <a:lnTo>
                        <a:pt x="873" y="13"/>
                      </a:lnTo>
                      <a:lnTo>
                        <a:pt x="875" y="14"/>
                      </a:lnTo>
                      <a:lnTo>
                        <a:pt x="876" y="14"/>
                      </a:lnTo>
                      <a:lnTo>
                        <a:pt x="878" y="15"/>
                      </a:lnTo>
                      <a:lnTo>
                        <a:pt x="879" y="16"/>
                      </a:lnTo>
                      <a:lnTo>
                        <a:pt x="881" y="16"/>
                      </a:lnTo>
                      <a:lnTo>
                        <a:pt x="883" y="16"/>
                      </a:lnTo>
                      <a:lnTo>
                        <a:pt x="885" y="17"/>
                      </a:lnTo>
                      <a:lnTo>
                        <a:pt x="887" y="17"/>
                      </a:lnTo>
                      <a:lnTo>
                        <a:pt x="889" y="17"/>
                      </a:lnTo>
                      <a:lnTo>
                        <a:pt x="891" y="17"/>
                      </a:lnTo>
                      <a:lnTo>
                        <a:pt x="894" y="18"/>
                      </a:lnTo>
                      <a:lnTo>
                        <a:pt x="899" y="17"/>
                      </a:lnTo>
                      <a:lnTo>
                        <a:pt x="901" y="17"/>
                      </a:lnTo>
                      <a:lnTo>
                        <a:pt x="903" y="17"/>
                      </a:lnTo>
                      <a:lnTo>
                        <a:pt x="904" y="16"/>
                      </a:lnTo>
                      <a:lnTo>
                        <a:pt x="906" y="16"/>
                      </a:lnTo>
                      <a:lnTo>
                        <a:pt x="907" y="15"/>
                      </a:lnTo>
                      <a:lnTo>
                        <a:pt x="909" y="15"/>
                      </a:lnTo>
                      <a:lnTo>
                        <a:pt x="911" y="14"/>
                      </a:lnTo>
                      <a:lnTo>
                        <a:pt x="912" y="14"/>
                      </a:lnTo>
                      <a:lnTo>
                        <a:pt x="913" y="13"/>
                      </a:lnTo>
                      <a:lnTo>
                        <a:pt x="914" y="12"/>
                      </a:lnTo>
                      <a:lnTo>
                        <a:pt x="915" y="11"/>
                      </a:lnTo>
                      <a:lnTo>
                        <a:pt x="917" y="10"/>
                      </a:lnTo>
                      <a:lnTo>
                        <a:pt x="918" y="10"/>
                      </a:lnTo>
                      <a:lnTo>
                        <a:pt x="919" y="9"/>
                      </a:lnTo>
                      <a:lnTo>
                        <a:pt x="920" y="8"/>
                      </a:lnTo>
                      <a:lnTo>
                        <a:pt x="921" y="8"/>
                      </a:lnTo>
                      <a:lnTo>
                        <a:pt x="923" y="7"/>
                      </a:lnTo>
                      <a:lnTo>
                        <a:pt x="924" y="6"/>
                      </a:lnTo>
                      <a:lnTo>
                        <a:pt x="925" y="5"/>
                      </a:lnTo>
                      <a:lnTo>
                        <a:pt x="926" y="4"/>
                      </a:lnTo>
                      <a:lnTo>
                        <a:pt x="927" y="4"/>
                      </a:lnTo>
                      <a:lnTo>
                        <a:pt x="929" y="3"/>
                      </a:lnTo>
                      <a:lnTo>
                        <a:pt x="931" y="3"/>
                      </a:lnTo>
                      <a:lnTo>
                        <a:pt x="932" y="2"/>
                      </a:lnTo>
                      <a:lnTo>
                        <a:pt x="934" y="2"/>
                      </a:lnTo>
                      <a:lnTo>
                        <a:pt x="935" y="1"/>
                      </a:lnTo>
                      <a:lnTo>
                        <a:pt x="937" y="1"/>
                      </a:lnTo>
                      <a:lnTo>
                        <a:pt x="939" y="1"/>
                      </a:lnTo>
                      <a:lnTo>
                        <a:pt x="942" y="1"/>
                      </a:lnTo>
                      <a:lnTo>
                        <a:pt x="944" y="1"/>
                      </a:lnTo>
                      <a:lnTo>
                        <a:pt x="949" y="1"/>
                      </a:lnTo>
                      <a:lnTo>
                        <a:pt x="951" y="1"/>
                      </a:lnTo>
                      <a:lnTo>
                        <a:pt x="953" y="1"/>
                      </a:lnTo>
                      <a:lnTo>
                        <a:pt x="955" y="2"/>
                      </a:lnTo>
                      <a:lnTo>
                        <a:pt x="957" y="2"/>
                      </a:lnTo>
                      <a:lnTo>
                        <a:pt x="959" y="2"/>
                      </a:lnTo>
                      <a:lnTo>
                        <a:pt x="960" y="3"/>
                      </a:lnTo>
                      <a:lnTo>
                        <a:pt x="962" y="4"/>
                      </a:lnTo>
                      <a:lnTo>
                        <a:pt x="963" y="4"/>
                      </a:lnTo>
                      <a:lnTo>
                        <a:pt x="965" y="5"/>
                      </a:lnTo>
                      <a:lnTo>
                        <a:pt x="966" y="6"/>
                      </a:lnTo>
                      <a:lnTo>
                        <a:pt x="968" y="6"/>
                      </a:lnTo>
                      <a:lnTo>
                        <a:pt x="969" y="7"/>
                      </a:lnTo>
                      <a:lnTo>
                        <a:pt x="971" y="8"/>
                      </a:lnTo>
                      <a:lnTo>
                        <a:pt x="972" y="9"/>
                      </a:lnTo>
                      <a:lnTo>
                        <a:pt x="973" y="10"/>
                      </a:lnTo>
                      <a:lnTo>
                        <a:pt x="975" y="10"/>
                      </a:lnTo>
                      <a:lnTo>
                        <a:pt x="976" y="11"/>
                      </a:lnTo>
                      <a:lnTo>
                        <a:pt x="977" y="12"/>
                      </a:lnTo>
                      <a:lnTo>
                        <a:pt x="979" y="13"/>
                      </a:lnTo>
                      <a:lnTo>
                        <a:pt x="980" y="14"/>
                      </a:lnTo>
                      <a:lnTo>
                        <a:pt x="982" y="14"/>
                      </a:lnTo>
                      <a:lnTo>
                        <a:pt x="983" y="15"/>
                      </a:lnTo>
                      <a:lnTo>
                        <a:pt x="985" y="16"/>
                      </a:lnTo>
                      <a:lnTo>
                        <a:pt x="987" y="16"/>
                      </a:lnTo>
                      <a:lnTo>
                        <a:pt x="989" y="16"/>
                      </a:lnTo>
                      <a:lnTo>
                        <a:pt x="991" y="17"/>
                      </a:lnTo>
                      <a:lnTo>
                        <a:pt x="993" y="17"/>
                      </a:lnTo>
                      <a:lnTo>
                        <a:pt x="995" y="17"/>
                      </a:lnTo>
                      <a:lnTo>
                        <a:pt x="997" y="17"/>
                      </a:lnTo>
                      <a:lnTo>
                        <a:pt x="1000" y="18"/>
                      </a:lnTo>
                      <a:lnTo>
                        <a:pt x="1004" y="17"/>
                      </a:lnTo>
                      <a:lnTo>
                        <a:pt x="1006" y="17"/>
                      </a:lnTo>
                      <a:lnTo>
                        <a:pt x="1008" y="17"/>
                      </a:lnTo>
                      <a:lnTo>
                        <a:pt x="1010" y="16"/>
                      </a:lnTo>
                      <a:lnTo>
                        <a:pt x="1011" y="16"/>
                      </a:lnTo>
                      <a:lnTo>
                        <a:pt x="1013" y="15"/>
                      </a:lnTo>
                      <a:lnTo>
                        <a:pt x="1015" y="15"/>
                      </a:lnTo>
                      <a:lnTo>
                        <a:pt x="1016" y="14"/>
                      </a:lnTo>
                      <a:lnTo>
                        <a:pt x="1017" y="14"/>
                      </a:lnTo>
                      <a:lnTo>
                        <a:pt x="1019" y="13"/>
                      </a:lnTo>
                      <a:lnTo>
                        <a:pt x="1020" y="12"/>
                      </a:lnTo>
                      <a:lnTo>
                        <a:pt x="1021" y="11"/>
                      </a:lnTo>
                      <a:lnTo>
                        <a:pt x="1022" y="10"/>
                      </a:lnTo>
                      <a:lnTo>
                        <a:pt x="1023" y="10"/>
                      </a:lnTo>
                      <a:lnTo>
                        <a:pt x="1025" y="9"/>
                      </a:lnTo>
                      <a:lnTo>
                        <a:pt x="1026" y="8"/>
                      </a:lnTo>
                      <a:lnTo>
                        <a:pt x="1027" y="8"/>
                      </a:lnTo>
                      <a:lnTo>
                        <a:pt x="1028" y="7"/>
                      </a:lnTo>
                      <a:lnTo>
                        <a:pt x="1029" y="6"/>
                      </a:lnTo>
                      <a:lnTo>
                        <a:pt x="1031" y="5"/>
                      </a:lnTo>
                      <a:lnTo>
                        <a:pt x="1032" y="4"/>
                      </a:lnTo>
                      <a:lnTo>
                        <a:pt x="1033" y="4"/>
                      </a:lnTo>
                      <a:lnTo>
                        <a:pt x="1035" y="3"/>
                      </a:lnTo>
                      <a:lnTo>
                        <a:pt x="1036" y="3"/>
                      </a:lnTo>
                      <a:lnTo>
                        <a:pt x="1038" y="2"/>
                      </a:lnTo>
                      <a:lnTo>
                        <a:pt x="1039" y="2"/>
                      </a:lnTo>
                      <a:lnTo>
                        <a:pt x="1041" y="1"/>
                      </a:lnTo>
                      <a:lnTo>
                        <a:pt x="1043" y="1"/>
                      </a:lnTo>
                      <a:lnTo>
                        <a:pt x="1045" y="1"/>
                      </a:lnTo>
                      <a:lnTo>
                        <a:pt x="1047" y="1"/>
                      </a:lnTo>
                      <a:lnTo>
                        <a:pt x="1050" y="1"/>
                      </a:lnTo>
                      <a:lnTo>
                        <a:pt x="1054" y="1"/>
                      </a:lnTo>
                      <a:lnTo>
                        <a:pt x="1057" y="1"/>
                      </a:lnTo>
                      <a:lnTo>
                        <a:pt x="1059" y="1"/>
                      </a:lnTo>
                      <a:lnTo>
                        <a:pt x="1061" y="2"/>
                      </a:lnTo>
                      <a:lnTo>
                        <a:pt x="1063" y="2"/>
                      </a:lnTo>
                      <a:lnTo>
                        <a:pt x="1064" y="2"/>
                      </a:lnTo>
                      <a:lnTo>
                        <a:pt x="1066" y="3"/>
                      </a:lnTo>
                      <a:lnTo>
                        <a:pt x="1067" y="4"/>
                      </a:lnTo>
                      <a:lnTo>
                        <a:pt x="1069" y="4"/>
                      </a:lnTo>
                      <a:lnTo>
                        <a:pt x="1071" y="5"/>
                      </a:lnTo>
                      <a:lnTo>
                        <a:pt x="1072" y="6"/>
                      </a:lnTo>
                      <a:lnTo>
                        <a:pt x="1073" y="6"/>
                      </a:lnTo>
                      <a:lnTo>
                        <a:pt x="1075" y="7"/>
                      </a:lnTo>
                      <a:lnTo>
                        <a:pt x="1076" y="8"/>
                      </a:lnTo>
                      <a:lnTo>
                        <a:pt x="1077" y="9"/>
                      </a:lnTo>
                      <a:lnTo>
                        <a:pt x="1079" y="10"/>
                      </a:lnTo>
                      <a:lnTo>
                        <a:pt x="1080" y="10"/>
                      </a:lnTo>
                      <a:lnTo>
                        <a:pt x="1081" y="11"/>
                      </a:lnTo>
                      <a:lnTo>
                        <a:pt x="1083" y="12"/>
                      </a:lnTo>
                      <a:lnTo>
                        <a:pt x="1084" y="13"/>
                      </a:lnTo>
                      <a:lnTo>
                        <a:pt x="1086" y="14"/>
                      </a:lnTo>
                      <a:lnTo>
                        <a:pt x="1087" y="14"/>
                      </a:lnTo>
                      <a:lnTo>
                        <a:pt x="1089" y="15"/>
                      </a:lnTo>
                      <a:lnTo>
                        <a:pt x="1091" y="16"/>
                      </a:lnTo>
                      <a:lnTo>
                        <a:pt x="1092" y="16"/>
                      </a:lnTo>
                      <a:lnTo>
                        <a:pt x="1094" y="16"/>
                      </a:lnTo>
                      <a:lnTo>
                        <a:pt x="1096" y="17"/>
                      </a:lnTo>
                      <a:lnTo>
                        <a:pt x="1098" y="17"/>
                      </a:lnTo>
                      <a:lnTo>
                        <a:pt x="1100" y="17"/>
                      </a:lnTo>
                      <a:lnTo>
                        <a:pt x="1103" y="17"/>
                      </a:lnTo>
                      <a:lnTo>
                        <a:pt x="1105" y="18"/>
                      </a:lnTo>
                      <a:lnTo>
                        <a:pt x="1110" y="17"/>
                      </a:lnTo>
                      <a:lnTo>
                        <a:pt x="1112" y="17"/>
                      </a:lnTo>
                      <a:lnTo>
                        <a:pt x="1114" y="17"/>
                      </a:lnTo>
                      <a:lnTo>
                        <a:pt x="1115" y="16"/>
                      </a:lnTo>
                      <a:lnTo>
                        <a:pt x="1117" y="16"/>
                      </a:lnTo>
                      <a:lnTo>
                        <a:pt x="1119" y="15"/>
                      </a:lnTo>
                      <a:lnTo>
                        <a:pt x="1120" y="15"/>
                      </a:lnTo>
                      <a:lnTo>
                        <a:pt x="1122" y="14"/>
                      </a:lnTo>
                      <a:lnTo>
                        <a:pt x="1123" y="14"/>
                      </a:lnTo>
                      <a:lnTo>
                        <a:pt x="1124" y="13"/>
                      </a:lnTo>
                      <a:lnTo>
                        <a:pt x="1125" y="12"/>
                      </a:lnTo>
                      <a:lnTo>
                        <a:pt x="1127" y="12"/>
                      </a:lnTo>
                      <a:lnTo>
                        <a:pt x="1128" y="11"/>
                      </a:lnTo>
                      <a:lnTo>
                        <a:pt x="1129" y="10"/>
                      </a:lnTo>
                      <a:lnTo>
                        <a:pt x="1130" y="9"/>
                      </a:lnTo>
                      <a:lnTo>
                        <a:pt x="1131" y="8"/>
                      </a:lnTo>
                      <a:lnTo>
                        <a:pt x="1133" y="8"/>
                      </a:lnTo>
                      <a:lnTo>
                        <a:pt x="1134" y="7"/>
                      </a:lnTo>
                      <a:lnTo>
                        <a:pt x="1135" y="6"/>
                      </a:lnTo>
                      <a:lnTo>
                        <a:pt x="1136" y="5"/>
                      </a:lnTo>
                      <a:lnTo>
                        <a:pt x="1137" y="5"/>
                      </a:lnTo>
                      <a:lnTo>
                        <a:pt x="1139" y="4"/>
                      </a:lnTo>
                      <a:lnTo>
                        <a:pt x="1140" y="3"/>
                      </a:lnTo>
                      <a:lnTo>
                        <a:pt x="1141" y="3"/>
                      </a:lnTo>
                      <a:lnTo>
                        <a:pt x="1143" y="2"/>
                      </a:lnTo>
                      <a:lnTo>
                        <a:pt x="1145" y="2"/>
                      </a:lnTo>
                      <a:lnTo>
                        <a:pt x="1147" y="2"/>
                      </a:lnTo>
                      <a:lnTo>
                        <a:pt x="1149" y="1"/>
                      </a:lnTo>
                      <a:lnTo>
                        <a:pt x="1151" y="1"/>
                      </a:lnTo>
                      <a:lnTo>
                        <a:pt x="1153" y="1"/>
                      </a:lnTo>
                      <a:lnTo>
                        <a:pt x="1155" y="1"/>
                      </a:lnTo>
                      <a:lnTo>
                        <a:pt x="1161" y="1"/>
                      </a:lnTo>
                      <a:lnTo>
                        <a:pt x="1163" y="1"/>
                      </a:lnTo>
                      <a:lnTo>
                        <a:pt x="1165" y="1"/>
                      </a:lnTo>
                      <a:lnTo>
                        <a:pt x="1167" y="2"/>
                      </a:lnTo>
                      <a:lnTo>
                        <a:pt x="1169" y="2"/>
                      </a:lnTo>
                      <a:lnTo>
                        <a:pt x="1171" y="2"/>
                      </a:lnTo>
                      <a:lnTo>
                        <a:pt x="1173" y="3"/>
                      </a:lnTo>
                      <a:lnTo>
                        <a:pt x="1175" y="4"/>
                      </a:lnTo>
                      <a:lnTo>
                        <a:pt x="1177" y="4"/>
                      </a:lnTo>
                      <a:lnTo>
                        <a:pt x="1179" y="5"/>
                      </a:lnTo>
                      <a:lnTo>
                        <a:pt x="1180" y="6"/>
                      </a:lnTo>
                      <a:lnTo>
                        <a:pt x="1182" y="7"/>
                      </a:lnTo>
                      <a:lnTo>
                        <a:pt x="1183" y="8"/>
                      </a:lnTo>
                      <a:lnTo>
                        <a:pt x="1185" y="8"/>
                      </a:lnTo>
                      <a:lnTo>
                        <a:pt x="1187" y="9"/>
                      </a:lnTo>
                      <a:lnTo>
                        <a:pt x="1188" y="10"/>
                      </a:lnTo>
                      <a:lnTo>
                        <a:pt x="1189" y="11"/>
                      </a:lnTo>
                      <a:lnTo>
                        <a:pt x="1191" y="12"/>
                      </a:lnTo>
                      <a:lnTo>
                        <a:pt x="1193" y="12"/>
                      </a:lnTo>
                      <a:lnTo>
                        <a:pt x="1194" y="13"/>
                      </a:lnTo>
                      <a:lnTo>
                        <a:pt x="1196" y="14"/>
                      </a:lnTo>
                      <a:lnTo>
                        <a:pt x="1198" y="14"/>
                      </a:lnTo>
                      <a:lnTo>
                        <a:pt x="1199" y="15"/>
                      </a:lnTo>
                      <a:lnTo>
                        <a:pt x="1201" y="16"/>
                      </a:lnTo>
                      <a:lnTo>
                        <a:pt x="1203" y="16"/>
                      </a:lnTo>
                      <a:lnTo>
                        <a:pt x="1205" y="17"/>
                      </a:lnTo>
                      <a:lnTo>
                        <a:pt x="1207" y="17"/>
                      </a:lnTo>
                      <a:lnTo>
                        <a:pt x="1210" y="17"/>
                      </a:lnTo>
                      <a:lnTo>
                        <a:pt x="1212" y="17"/>
                      </a:lnTo>
                      <a:lnTo>
                        <a:pt x="1215" y="18"/>
                      </a:lnTo>
                      <a:lnTo>
                        <a:pt x="1217" y="18"/>
                      </a:lnTo>
                      <a:lnTo>
                        <a:pt x="1221" y="17"/>
                      </a:lnTo>
                      <a:lnTo>
                        <a:pt x="1223" y="17"/>
                      </a:lnTo>
                      <a:lnTo>
                        <a:pt x="1225" y="16"/>
                      </a:lnTo>
                      <a:lnTo>
                        <a:pt x="1227" y="16"/>
                      </a:lnTo>
                      <a:lnTo>
                        <a:pt x="1228" y="16"/>
                      </a:lnTo>
                      <a:lnTo>
                        <a:pt x="1229" y="15"/>
                      </a:lnTo>
                      <a:lnTo>
                        <a:pt x="1231" y="15"/>
                      </a:lnTo>
                      <a:lnTo>
                        <a:pt x="1232" y="14"/>
                      </a:lnTo>
                      <a:lnTo>
                        <a:pt x="1233" y="13"/>
                      </a:lnTo>
                      <a:lnTo>
                        <a:pt x="1234" y="12"/>
                      </a:lnTo>
                      <a:lnTo>
                        <a:pt x="1235" y="12"/>
                      </a:lnTo>
                      <a:lnTo>
                        <a:pt x="1236" y="11"/>
                      </a:lnTo>
                      <a:lnTo>
                        <a:pt x="1237" y="10"/>
                      </a:lnTo>
                      <a:lnTo>
                        <a:pt x="1238" y="10"/>
                      </a:lnTo>
                      <a:lnTo>
                        <a:pt x="1239" y="9"/>
                      </a:lnTo>
                      <a:lnTo>
                        <a:pt x="1240" y="8"/>
                      </a:lnTo>
                      <a:lnTo>
                        <a:pt x="1241" y="7"/>
                      </a:lnTo>
                      <a:lnTo>
                        <a:pt x="1242" y="6"/>
                      </a:lnTo>
                      <a:lnTo>
                        <a:pt x="1243" y="6"/>
                      </a:lnTo>
                      <a:lnTo>
                        <a:pt x="1244" y="5"/>
                      </a:lnTo>
                      <a:lnTo>
                        <a:pt x="1245" y="4"/>
                      </a:lnTo>
                      <a:lnTo>
                        <a:pt x="1247" y="4"/>
                      </a:lnTo>
                      <a:lnTo>
                        <a:pt x="1248" y="3"/>
                      </a:lnTo>
                      <a:lnTo>
                        <a:pt x="1249" y="2"/>
                      </a:lnTo>
                      <a:lnTo>
                        <a:pt x="1250" y="2"/>
                      </a:lnTo>
                      <a:lnTo>
                        <a:pt x="1252" y="2"/>
                      </a:lnTo>
                      <a:lnTo>
                        <a:pt x="1253" y="1"/>
                      </a:lnTo>
                      <a:lnTo>
                        <a:pt x="1255" y="1"/>
                      </a:lnTo>
                      <a:lnTo>
                        <a:pt x="1257" y="1"/>
                      </a:lnTo>
                      <a:lnTo>
                        <a:pt x="1259" y="1"/>
                      </a:lnTo>
                      <a:lnTo>
                        <a:pt x="1261" y="1"/>
                      </a:lnTo>
                      <a:lnTo>
                        <a:pt x="1265" y="1"/>
                      </a:lnTo>
                      <a:lnTo>
                        <a:pt x="1267" y="1"/>
                      </a:lnTo>
                      <a:lnTo>
                        <a:pt x="1269" y="1"/>
                      </a:lnTo>
                      <a:lnTo>
                        <a:pt x="1271" y="2"/>
                      </a:lnTo>
                      <a:lnTo>
                        <a:pt x="1272" y="2"/>
                      </a:lnTo>
                      <a:lnTo>
                        <a:pt x="1274" y="2"/>
                      </a:lnTo>
                      <a:lnTo>
                        <a:pt x="1275" y="3"/>
                      </a:lnTo>
                      <a:lnTo>
                        <a:pt x="1277" y="4"/>
                      </a:lnTo>
                      <a:lnTo>
                        <a:pt x="1278" y="4"/>
                      </a:lnTo>
                      <a:lnTo>
                        <a:pt x="1279" y="5"/>
                      </a:lnTo>
                      <a:lnTo>
                        <a:pt x="1280" y="6"/>
                      </a:lnTo>
                      <a:lnTo>
                        <a:pt x="1281" y="6"/>
                      </a:lnTo>
                      <a:lnTo>
                        <a:pt x="1283" y="7"/>
                      </a:lnTo>
                      <a:lnTo>
                        <a:pt x="1284" y="8"/>
                      </a:lnTo>
                      <a:lnTo>
                        <a:pt x="1285" y="9"/>
                      </a:lnTo>
                      <a:lnTo>
                        <a:pt x="1286" y="10"/>
                      </a:lnTo>
                      <a:lnTo>
                        <a:pt x="1287" y="10"/>
                      </a:lnTo>
                      <a:lnTo>
                        <a:pt x="1289" y="11"/>
                      </a:lnTo>
                      <a:lnTo>
                        <a:pt x="1290" y="12"/>
                      </a:lnTo>
                      <a:lnTo>
                        <a:pt x="1291" y="13"/>
                      </a:lnTo>
                      <a:lnTo>
                        <a:pt x="1292" y="13"/>
                      </a:lnTo>
                      <a:lnTo>
                        <a:pt x="1294" y="14"/>
                      </a:lnTo>
                      <a:lnTo>
                        <a:pt x="1295" y="15"/>
                      </a:lnTo>
                      <a:lnTo>
                        <a:pt x="1297" y="15"/>
                      </a:lnTo>
                      <a:lnTo>
                        <a:pt x="1298" y="16"/>
                      </a:lnTo>
                      <a:lnTo>
                        <a:pt x="1300" y="16"/>
                      </a:lnTo>
                      <a:lnTo>
                        <a:pt x="1302" y="17"/>
                      </a:lnTo>
                      <a:lnTo>
                        <a:pt x="1304" y="17"/>
                      </a:lnTo>
                      <a:lnTo>
                        <a:pt x="1306" y="17"/>
                      </a:lnTo>
                      <a:lnTo>
                        <a:pt x="1308" y="17"/>
                      </a:lnTo>
                      <a:lnTo>
                        <a:pt x="1311" y="18"/>
                      </a:lnTo>
                      <a:lnTo>
                        <a:pt x="1315" y="17"/>
                      </a:lnTo>
                      <a:lnTo>
                        <a:pt x="1317" y="17"/>
                      </a:lnTo>
                      <a:lnTo>
                        <a:pt x="1319" y="17"/>
                      </a:lnTo>
                      <a:lnTo>
                        <a:pt x="1321" y="16"/>
                      </a:lnTo>
                      <a:lnTo>
                        <a:pt x="1323" y="16"/>
                      </a:lnTo>
                      <a:lnTo>
                        <a:pt x="1325" y="16"/>
                      </a:lnTo>
                      <a:lnTo>
                        <a:pt x="1327" y="15"/>
                      </a:lnTo>
                      <a:lnTo>
                        <a:pt x="1329" y="14"/>
                      </a:lnTo>
                      <a:lnTo>
                        <a:pt x="1330" y="14"/>
                      </a:lnTo>
                      <a:lnTo>
                        <a:pt x="1331" y="13"/>
                      </a:lnTo>
                      <a:lnTo>
                        <a:pt x="1333" y="12"/>
                      </a:lnTo>
                      <a:lnTo>
                        <a:pt x="1334" y="11"/>
                      </a:lnTo>
                      <a:lnTo>
                        <a:pt x="1336" y="10"/>
                      </a:lnTo>
                      <a:lnTo>
                        <a:pt x="1337" y="10"/>
                      </a:lnTo>
                      <a:lnTo>
                        <a:pt x="1339" y="9"/>
                      </a:lnTo>
                      <a:lnTo>
                        <a:pt x="1340" y="8"/>
                      </a:lnTo>
                      <a:lnTo>
                        <a:pt x="1341" y="7"/>
                      </a:lnTo>
                      <a:lnTo>
                        <a:pt x="1343" y="6"/>
                      </a:lnTo>
                      <a:lnTo>
                        <a:pt x="1344" y="6"/>
                      </a:lnTo>
                      <a:lnTo>
                        <a:pt x="1345" y="5"/>
                      </a:lnTo>
                      <a:lnTo>
                        <a:pt x="1347" y="4"/>
                      </a:lnTo>
                      <a:lnTo>
                        <a:pt x="1348" y="4"/>
                      </a:lnTo>
                      <a:lnTo>
                        <a:pt x="1350" y="3"/>
                      </a:lnTo>
                      <a:lnTo>
                        <a:pt x="1352" y="2"/>
                      </a:lnTo>
                      <a:lnTo>
                        <a:pt x="1353" y="2"/>
                      </a:lnTo>
                      <a:lnTo>
                        <a:pt x="1355" y="2"/>
                      </a:lnTo>
                      <a:lnTo>
                        <a:pt x="1357" y="1"/>
                      </a:lnTo>
                      <a:lnTo>
                        <a:pt x="1359" y="1"/>
                      </a:lnTo>
                      <a:lnTo>
                        <a:pt x="1361" y="1"/>
                      </a:lnTo>
                      <a:lnTo>
                        <a:pt x="1364" y="0"/>
                      </a:lnTo>
                      <a:lnTo>
                        <a:pt x="1367" y="1"/>
                      </a:lnTo>
                      <a:lnTo>
                        <a:pt x="1371" y="1"/>
                      </a:lnTo>
                      <a:lnTo>
                        <a:pt x="1373" y="1"/>
                      </a:lnTo>
                      <a:lnTo>
                        <a:pt x="1375" y="1"/>
                      </a:lnTo>
                      <a:lnTo>
                        <a:pt x="1377" y="2"/>
                      </a:lnTo>
                      <a:lnTo>
                        <a:pt x="1378" y="2"/>
                      </a:lnTo>
                      <a:lnTo>
                        <a:pt x="1380" y="3"/>
                      </a:lnTo>
                      <a:lnTo>
                        <a:pt x="1381" y="3"/>
                      </a:lnTo>
                      <a:lnTo>
                        <a:pt x="1383" y="4"/>
                      </a:lnTo>
                      <a:lnTo>
                        <a:pt x="1384" y="4"/>
                      </a:lnTo>
                      <a:lnTo>
                        <a:pt x="1385" y="5"/>
                      </a:lnTo>
                      <a:lnTo>
                        <a:pt x="1387" y="6"/>
                      </a:lnTo>
                      <a:lnTo>
                        <a:pt x="1388" y="7"/>
                      </a:lnTo>
                      <a:lnTo>
                        <a:pt x="1389" y="8"/>
                      </a:lnTo>
                      <a:lnTo>
                        <a:pt x="1390" y="8"/>
                      </a:lnTo>
                      <a:lnTo>
                        <a:pt x="1391" y="9"/>
                      </a:lnTo>
                      <a:lnTo>
                        <a:pt x="1392" y="10"/>
                      </a:lnTo>
                      <a:lnTo>
                        <a:pt x="1393" y="10"/>
                      </a:lnTo>
                      <a:lnTo>
                        <a:pt x="1395" y="11"/>
                      </a:lnTo>
                      <a:lnTo>
                        <a:pt x="1396" y="12"/>
                      </a:lnTo>
                      <a:lnTo>
                        <a:pt x="1397" y="13"/>
                      </a:lnTo>
                      <a:lnTo>
                        <a:pt x="1398" y="14"/>
                      </a:lnTo>
                      <a:lnTo>
                        <a:pt x="1400" y="14"/>
                      </a:lnTo>
                      <a:lnTo>
                        <a:pt x="1401" y="15"/>
                      </a:lnTo>
                      <a:lnTo>
                        <a:pt x="1403" y="15"/>
                      </a:lnTo>
                      <a:lnTo>
                        <a:pt x="1404" y="16"/>
                      </a:lnTo>
                      <a:lnTo>
                        <a:pt x="1406" y="16"/>
                      </a:lnTo>
                      <a:lnTo>
                        <a:pt x="1407" y="17"/>
                      </a:lnTo>
                      <a:lnTo>
                        <a:pt x="1409" y="17"/>
                      </a:lnTo>
                      <a:lnTo>
                        <a:pt x="1411" y="17"/>
                      </a:lnTo>
                      <a:lnTo>
                        <a:pt x="1414" y="17"/>
                      </a:lnTo>
                      <a:lnTo>
                        <a:pt x="1416" y="18"/>
                      </a:lnTo>
                      <a:lnTo>
                        <a:pt x="1421" y="17"/>
                      </a:lnTo>
                      <a:lnTo>
                        <a:pt x="1423" y="17"/>
                      </a:lnTo>
                      <a:lnTo>
                        <a:pt x="1425" y="17"/>
                      </a:lnTo>
                      <a:lnTo>
                        <a:pt x="1427" y="16"/>
                      </a:lnTo>
                      <a:lnTo>
                        <a:pt x="1429" y="16"/>
                      </a:lnTo>
                      <a:lnTo>
                        <a:pt x="1431" y="16"/>
                      </a:lnTo>
                      <a:lnTo>
                        <a:pt x="1433" y="15"/>
                      </a:lnTo>
                      <a:lnTo>
                        <a:pt x="1434" y="14"/>
                      </a:lnTo>
                      <a:lnTo>
                        <a:pt x="1435" y="14"/>
                      </a:lnTo>
                      <a:lnTo>
                        <a:pt x="1437" y="13"/>
                      </a:lnTo>
                      <a:lnTo>
                        <a:pt x="1439" y="12"/>
                      </a:lnTo>
                      <a:lnTo>
                        <a:pt x="1440" y="11"/>
                      </a:lnTo>
                      <a:lnTo>
                        <a:pt x="1441" y="10"/>
                      </a:lnTo>
                      <a:lnTo>
                        <a:pt x="1443" y="10"/>
                      </a:lnTo>
                      <a:lnTo>
                        <a:pt x="1444" y="9"/>
                      </a:lnTo>
                      <a:lnTo>
                        <a:pt x="1445" y="8"/>
                      </a:lnTo>
                      <a:lnTo>
                        <a:pt x="1447" y="7"/>
                      </a:lnTo>
                      <a:lnTo>
                        <a:pt x="1448" y="6"/>
                      </a:lnTo>
                      <a:lnTo>
                        <a:pt x="1449" y="6"/>
                      </a:lnTo>
                      <a:lnTo>
                        <a:pt x="1451" y="5"/>
                      </a:lnTo>
                      <a:lnTo>
                        <a:pt x="1453" y="4"/>
                      </a:lnTo>
                      <a:lnTo>
                        <a:pt x="1454" y="4"/>
                      </a:lnTo>
                      <a:lnTo>
                        <a:pt x="1456" y="3"/>
                      </a:lnTo>
                      <a:lnTo>
                        <a:pt x="1457" y="2"/>
                      </a:lnTo>
                      <a:lnTo>
                        <a:pt x="1459" y="2"/>
                      </a:lnTo>
                      <a:lnTo>
                        <a:pt x="1461" y="2"/>
                      </a:lnTo>
                      <a:lnTo>
                        <a:pt x="1463" y="1"/>
                      </a:lnTo>
                      <a:lnTo>
                        <a:pt x="1465" y="1"/>
                      </a:lnTo>
                      <a:lnTo>
                        <a:pt x="1467" y="1"/>
                      </a:lnTo>
                      <a:lnTo>
                        <a:pt x="1469" y="0"/>
                      </a:lnTo>
                      <a:lnTo>
                        <a:pt x="1472" y="1"/>
                      </a:lnTo>
                      <a:lnTo>
                        <a:pt x="1477" y="1"/>
                      </a:lnTo>
                      <a:lnTo>
                        <a:pt x="1479" y="1"/>
                      </a:lnTo>
                      <a:lnTo>
                        <a:pt x="1481" y="1"/>
                      </a:lnTo>
                      <a:lnTo>
                        <a:pt x="1482" y="2"/>
                      </a:lnTo>
                      <a:lnTo>
                        <a:pt x="1484" y="2"/>
                      </a:lnTo>
                      <a:lnTo>
                        <a:pt x="1485" y="3"/>
                      </a:lnTo>
                      <a:lnTo>
                        <a:pt x="1487" y="3"/>
                      </a:lnTo>
                      <a:lnTo>
                        <a:pt x="1488" y="4"/>
                      </a:lnTo>
                      <a:lnTo>
                        <a:pt x="1490" y="4"/>
                      </a:lnTo>
                      <a:lnTo>
                        <a:pt x="1491" y="5"/>
                      </a:lnTo>
                      <a:lnTo>
                        <a:pt x="1492" y="6"/>
                      </a:lnTo>
                      <a:lnTo>
                        <a:pt x="1493" y="7"/>
                      </a:lnTo>
                      <a:lnTo>
                        <a:pt x="1495" y="8"/>
                      </a:lnTo>
                      <a:lnTo>
                        <a:pt x="1496" y="8"/>
                      </a:lnTo>
                      <a:lnTo>
                        <a:pt x="1497" y="9"/>
                      </a:lnTo>
                      <a:lnTo>
                        <a:pt x="1498" y="10"/>
                      </a:lnTo>
                      <a:lnTo>
                        <a:pt x="1499" y="10"/>
                      </a:lnTo>
                      <a:lnTo>
                        <a:pt x="1500" y="11"/>
                      </a:lnTo>
                      <a:lnTo>
                        <a:pt x="1501" y="12"/>
                      </a:lnTo>
                      <a:lnTo>
                        <a:pt x="1503" y="13"/>
                      </a:lnTo>
                      <a:lnTo>
                        <a:pt x="1504" y="14"/>
                      </a:lnTo>
                      <a:lnTo>
                        <a:pt x="1505" y="14"/>
                      </a:lnTo>
                      <a:lnTo>
                        <a:pt x="1507" y="15"/>
                      </a:lnTo>
                      <a:lnTo>
                        <a:pt x="1508" y="15"/>
                      </a:lnTo>
                      <a:lnTo>
                        <a:pt x="1510" y="16"/>
                      </a:lnTo>
                      <a:lnTo>
                        <a:pt x="1511" y="16"/>
                      </a:lnTo>
                      <a:lnTo>
                        <a:pt x="1513" y="17"/>
                      </a:lnTo>
                      <a:lnTo>
                        <a:pt x="1515" y="17"/>
                      </a:lnTo>
                      <a:lnTo>
                        <a:pt x="1517" y="17"/>
                      </a:lnTo>
                      <a:lnTo>
                        <a:pt x="1519" y="17"/>
                      </a:lnTo>
                      <a:lnTo>
                        <a:pt x="1522" y="18"/>
                      </a:lnTo>
                      <a:lnTo>
                        <a:pt x="1527" y="17"/>
                      </a:lnTo>
                      <a:lnTo>
                        <a:pt x="1529" y="17"/>
                      </a:lnTo>
                      <a:lnTo>
                        <a:pt x="1531" y="17"/>
                      </a:lnTo>
                      <a:lnTo>
                        <a:pt x="1533" y="16"/>
                      </a:lnTo>
                      <a:lnTo>
                        <a:pt x="1535" y="16"/>
                      </a:lnTo>
                      <a:lnTo>
                        <a:pt x="1536" y="16"/>
                      </a:lnTo>
                      <a:lnTo>
                        <a:pt x="1538" y="15"/>
                      </a:lnTo>
                      <a:lnTo>
                        <a:pt x="1540" y="14"/>
                      </a:lnTo>
                      <a:lnTo>
                        <a:pt x="1541" y="14"/>
                      </a:lnTo>
                      <a:lnTo>
                        <a:pt x="1543" y="13"/>
                      </a:lnTo>
                      <a:lnTo>
                        <a:pt x="1544" y="12"/>
                      </a:lnTo>
                      <a:lnTo>
                        <a:pt x="1545" y="11"/>
                      </a:lnTo>
                      <a:lnTo>
                        <a:pt x="1547" y="10"/>
                      </a:lnTo>
                      <a:lnTo>
                        <a:pt x="1548" y="10"/>
                      </a:lnTo>
                      <a:lnTo>
                        <a:pt x="1550" y="9"/>
                      </a:lnTo>
                      <a:lnTo>
                        <a:pt x="1551" y="8"/>
                      </a:lnTo>
                      <a:lnTo>
                        <a:pt x="1552" y="7"/>
                      </a:lnTo>
                      <a:lnTo>
                        <a:pt x="1554" y="6"/>
                      </a:lnTo>
                      <a:lnTo>
                        <a:pt x="1555" y="6"/>
                      </a:lnTo>
                      <a:lnTo>
                        <a:pt x="1557" y="5"/>
                      </a:lnTo>
                      <a:lnTo>
                        <a:pt x="1558" y="4"/>
                      </a:lnTo>
                      <a:lnTo>
                        <a:pt x="1559" y="4"/>
                      </a:lnTo>
                      <a:lnTo>
                        <a:pt x="1561" y="3"/>
                      </a:lnTo>
                      <a:lnTo>
                        <a:pt x="1563" y="2"/>
                      </a:lnTo>
                      <a:lnTo>
                        <a:pt x="1565" y="2"/>
                      </a:lnTo>
                      <a:lnTo>
                        <a:pt x="1567" y="2"/>
                      </a:lnTo>
                      <a:lnTo>
                        <a:pt x="1569" y="1"/>
                      </a:lnTo>
                      <a:lnTo>
                        <a:pt x="1571" y="1"/>
                      </a:lnTo>
                      <a:lnTo>
                        <a:pt x="1573" y="1"/>
                      </a:lnTo>
                      <a:lnTo>
                        <a:pt x="1575" y="0"/>
                      </a:lnTo>
                      <a:lnTo>
                        <a:pt x="1578" y="1"/>
                      </a:lnTo>
                      <a:lnTo>
                        <a:pt x="1582" y="1"/>
                      </a:lnTo>
                      <a:lnTo>
                        <a:pt x="1584" y="1"/>
                      </a:lnTo>
                      <a:lnTo>
                        <a:pt x="1586" y="1"/>
                      </a:lnTo>
                      <a:lnTo>
                        <a:pt x="1588" y="2"/>
                      </a:lnTo>
                      <a:lnTo>
                        <a:pt x="1589" y="2"/>
                      </a:lnTo>
                      <a:lnTo>
                        <a:pt x="1591" y="3"/>
                      </a:lnTo>
                      <a:lnTo>
                        <a:pt x="1593" y="3"/>
                      </a:lnTo>
                      <a:lnTo>
                        <a:pt x="1594" y="4"/>
                      </a:lnTo>
                      <a:lnTo>
                        <a:pt x="1595" y="4"/>
                      </a:lnTo>
                      <a:lnTo>
                        <a:pt x="1597" y="5"/>
                      </a:lnTo>
                      <a:lnTo>
                        <a:pt x="1598" y="6"/>
                      </a:lnTo>
                      <a:lnTo>
                        <a:pt x="1599" y="7"/>
                      </a:lnTo>
                      <a:lnTo>
                        <a:pt x="1600" y="8"/>
                      </a:lnTo>
                      <a:lnTo>
                        <a:pt x="1601" y="8"/>
                      </a:lnTo>
                      <a:lnTo>
                        <a:pt x="1603" y="9"/>
                      </a:lnTo>
                      <a:lnTo>
                        <a:pt x="1603" y="10"/>
                      </a:lnTo>
                      <a:lnTo>
                        <a:pt x="1605" y="10"/>
                      </a:lnTo>
                      <a:lnTo>
                        <a:pt x="1606" y="11"/>
                      </a:lnTo>
                      <a:lnTo>
                        <a:pt x="1607" y="12"/>
                      </a:lnTo>
                      <a:lnTo>
                        <a:pt x="1608" y="13"/>
                      </a:lnTo>
                      <a:lnTo>
                        <a:pt x="1609" y="14"/>
                      </a:lnTo>
                      <a:lnTo>
                        <a:pt x="1611" y="14"/>
                      </a:lnTo>
                      <a:lnTo>
                        <a:pt x="1612" y="15"/>
                      </a:lnTo>
                      <a:lnTo>
                        <a:pt x="1614" y="15"/>
                      </a:lnTo>
                      <a:lnTo>
                        <a:pt x="1615" y="16"/>
                      </a:lnTo>
                      <a:lnTo>
                        <a:pt x="1617" y="16"/>
                      </a:lnTo>
                      <a:lnTo>
                        <a:pt x="1619" y="17"/>
                      </a:lnTo>
                      <a:lnTo>
                        <a:pt x="1621" y="17"/>
                      </a:lnTo>
                      <a:lnTo>
                        <a:pt x="1623" y="17"/>
                      </a:lnTo>
                      <a:lnTo>
                        <a:pt x="1625" y="17"/>
                      </a:lnTo>
                      <a:lnTo>
                        <a:pt x="1627" y="18"/>
                      </a:lnTo>
                      <a:lnTo>
                        <a:pt x="1632" y="17"/>
                      </a:lnTo>
                      <a:lnTo>
                        <a:pt x="1634" y="17"/>
                      </a:lnTo>
                      <a:lnTo>
                        <a:pt x="1636" y="17"/>
                      </a:lnTo>
                      <a:lnTo>
                        <a:pt x="1638" y="16"/>
                      </a:lnTo>
                      <a:lnTo>
                        <a:pt x="1640" y="16"/>
                      </a:lnTo>
                      <a:lnTo>
                        <a:pt x="1642" y="16"/>
                      </a:lnTo>
                      <a:lnTo>
                        <a:pt x="1644" y="15"/>
                      </a:lnTo>
                      <a:lnTo>
                        <a:pt x="1645" y="14"/>
                      </a:lnTo>
                      <a:lnTo>
                        <a:pt x="1647" y="14"/>
                      </a:lnTo>
                      <a:lnTo>
                        <a:pt x="1648" y="13"/>
                      </a:lnTo>
                      <a:lnTo>
                        <a:pt x="1650" y="12"/>
                      </a:lnTo>
                      <a:lnTo>
                        <a:pt x="1651" y="11"/>
                      </a:lnTo>
                      <a:lnTo>
                        <a:pt x="1653" y="10"/>
                      </a:lnTo>
                      <a:lnTo>
                        <a:pt x="1654" y="10"/>
                      </a:lnTo>
                      <a:lnTo>
                        <a:pt x="1655" y="9"/>
                      </a:lnTo>
                      <a:lnTo>
                        <a:pt x="1657" y="8"/>
                      </a:lnTo>
                      <a:lnTo>
                        <a:pt x="1658" y="7"/>
                      </a:lnTo>
                      <a:lnTo>
                        <a:pt x="1659" y="6"/>
                      </a:lnTo>
                      <a:lnTo>
                        <a:pt x="1661" y="6"/>
                      </a:lnTo>
                      <a:lnTo>
                        <a:pt x="1662" y="5"/>
                      </a:lnTo>
                      <a:lnTo>
                        <a:pt x="1664" y="4"/>
                      </a:lnTo>
                      <a:lnTo>
                        <a:pt x="1665" y="4"/>
                      </a:lnTo>
                      <a:lnTo>
                        <a:pt x="1667" y="3"/>
                      </a:lnTo>
                      <a:lnTo>
                        <a:pt x="1669" y="2"/>
                      </a:lnTo>
                      <a:lnTo>
                        <a:pt x="1670" y="2"/>
                      </a:lnTo>
                      <a:lnTo>
                        <a:pt x="1672" y="2"/>
                      </a:lnTo>
                      <a:lnTo>
                        <a:pt x="1674" y="1"/>
                      </a:lnTo>
                      <a:lnTo>
                        <a:pt x="1676" y="1"/>
                      </a:lnTo>
                      <a:lnTo>
                        <a:pt x="1678" y="1"/>
                      </a:lnTo>
                      <a:lnTo>
                        <a:pt x="1681" y="0"/>
                      </a:lnTo>
                      <a:lnTo>
                        <a:pt x="1683" y="1"/>
                      </a:lnTo>
                      <a:lnTo>
                        <a:pt x="1688" y="1"/>
                      </a:lnTo>
                      <a:lnTo>
                        <a:pt x="1690" y="1"/>
                      </a:lnTo>
                      <a:lnTo>
                        <a:pt x="1692" y="1"/>
                      </a:lnTo>
                      <a:lnTo>
                        <a:pt x="1693" y="2"/>
                      </a:lnTo>
                      <a:lnTo>
                        <a:pt x="1695" y="2"/>
                      </a:lnTo>
                      <a:lnTo>
                        <a:pt x="1697" y="3"/>
                      </a:lnTo>
                      <a:lnTo>
                        <a:pt x="1698" y="3"/>
                      </a:lnTo>
                      <a:lnTo>
                        <a:pt x="1699" y="4"/>
                      </a:lnTo>
                      <a:lnTo>
                        <a:pt x="1701" y="4"/>
                      </a:lnTo>
                      <a:lnTo>
                        <a:pt x="1702" y="5"/>
                      </a:lnTo>
                      <a:lnTo>
                        <a:pt x="1703" y="6"/>
                      </a:lnTo>
                      <a:lnTo>
                        <a:pt x="1705" y="7"/>
                      </a:lnTo>
                      <a:lnTo>
                        <a:pt x="1706" y="8"/>
                      </a:lnTo>
                      <a:lnTo>
                        <a:pt x="1707" y="8"/>
                      </a:lnTo>
                      <a:lnTo>
                        <a:pt x="1708" y="9"/>
                      </a:lnTo>
                      <a:lnTo>
                        <a:pt x="1709" y="10"/>
                      </a:lnTo>
                      <a:lnTo>
                        <a:pt x="1710" y="10"/>
                      </a:lnTo>
                      <a:lnTo>
                        <a:pt x="1711" y="11"/>
                      </a:lnTo>
                      <a:lnTo>
                        <a:pt x="1713" y="12"/>
                      </a:lnTo>
                      <a:lnTo>
                        <a:pt x="1714" y="13"/>
                      </a:lnTo>
                      <a:lnTo>
                        <a:pt x="1715" y="14"/>
                      </a:lnTo>
                      <a:lnTo>
                        <a:pt x="1717" y="14"/>
                      </a:lnTo>
                      <a:lnTo>
                        <a:pt x="1718" y="15"/>
                      </a:lnTo>
                      <a:lnTo>
                        <a:pt x="1719" y="15"/>
                      </a:lnTo>
                      <a:lnTo>
                        <a:pt x="1721" y="16"/>
                      </a:lnTo>
                      <a:lnTo>
                        <a:pt x="1723" y="16"/>
                      </a:lnTo>
                      <a:lnTo>
                        <a:pt x="1724" y="17"/>
                      </a:lnTo>
                      <a:lnTo>
                        <a:pt x="1726" y="17"/>
                      </a:lnTo>
                      <a:lnTo>
                        <a:pt x="1728" y="17"/>
                      </a:lnTo>
                      <a:lnTo>
                        <a:pt x="1731" y="17"/>
                      </a:lnTo>
                      <a:lnTo>
                        <a:pt x="1733" y="18"/>
                      </a:lnTo>
                      <a:lnTo>
                        <a:pt x="1738" y="17"/>
                      </a:lnTo>
                      <a:lnTo>
                        <a:pt x="1740" y="17"/>
                      </a:lnTo>
                      <a:lnTo>
                        <a:pt x="1742" y="17"/>
                      </a:lnTo>
                      <a:lnTo>
                        <a:pt x="1744" y="16"/>
                      </a:lnTo>
                      <a:lnTo>
                        <a:pt x="1746" y="16"/>
                      </a:lnTo>
                      <a:lnTo>
                        <a:pt x="1747" y="16"/>
                      </a:lnTo>
                      <a:lnTo>
                        <a:pt x="1749" y="15"/>
                      </a:lnTo>
                      <a:lnTo>
                        <a:pt x="1751" y="14"/>
                      </a:lnTo>
                      <a:lnTo>
                        <a:pt x="1752" y="14"/>
                      </a:lnTo>
                      <a:lnTo>
                        <a:pt x="1754" y="13"/>
                      </a:lnTo>
                      <a:lnTo>
                        <a:pt x="1755" y="12"/>
                      </a:lnTo>
                      <a:lnTo>
                        <a:pt x="1757" y="11"/>
                      </a:lnTo>
                      <a:lnTo>
                        <a:pt x="1758" y="10"/>
                      </a:lnTo>
                      <a:lnTo>
                        <a:pt x="1759" y="10"/>
                      </a:lnTo>
                      <a:lnTo>
                        <a:pt x="1761" y="9"/>
                      </a:lnTo>
                      <a:lnTo>
                        <a:pt x="1762" y="8"/>
                      </a:lnTo>
                      <a:lnTo>
                        <a:pt x="1763" y="7"/>
                      </a:lnTo>
                      <a:lnTo>
                        <a:pt x="1765" y="6"/>
                      </a:lnTo>
                      <a:lnTo>
                        <a:pt x="1766" y="6"/>
                      </a:lnTo>
                      <a:lnTo>
                        <a:pt x="1768" y="5"/>
                      </a:lnTo>
                      <a:lnTo>
                        <a:pt x="1769" y="4"/>
                      </a:lnTo>
                      <a:lnTo>
                        <a:pt x="1771" y="4"/>
                      </a:lnTo>
                      <a:lnTo>
                        <a:pt x="1773" y="3"/>
                      </a:lnTo>
                      <a:lnTo>
                        <a:pt x="1774" y="2"/>
                      </a:lnTo>
                      <a:lnTo>
                        <a:pt x="1776" y="2"/>
                      </a:lnTo>
                      <a:lnTo>
                        <a:pt x="1778" y="2"/>
                      </a:lnTo>
                      <a:lnTo>
                        <a:pt x="1780" y="1"/>
                      </a:lnTo>
                      <a:lnTo>
                        <a:pt x="1782" y="1"/>
                      </a:lnTo>
                      <a:lnTo>
                        <a:pt x="1784" y="1"/>
                      </a:lnTo>
                      <a:lnTo>
                        <a:pt x="1786" y="0"/>
                      </a:lnTo>
                      <a:lnTo>
                        <a:pt x="1789" y="1"/>
                      </a:lnTo>
                      <a:lnTo>
                        <a:pt x="1793" y="1"/>
                      </a:lnTo>
                      <a:lnTo>
                        <a:pt x="1795" y="1"/>
                      </a:lnTo>
                      <a:lnTo>
                        <a:pt x="1797" y="1"/>
                      </a:lnTo>
                      <a:lnTo>
                        <a:pt x="1799" y="2"/>
                      </a:lnTo>
                      <a:lnTo>
                        <a:pt x="1801" y="2"/>
                      </a:lnTo>
                      <a:lnTo>
                        <a:pt x="1802" y="3"/>
                      </a:lnTo>
                      <a:lnTo>
                        <a:pt x="1804" y="3"/>
                      </a:lnTo>
                      <a:lnTo>
                        <a:pt x="1805" y="4"/>
                      </a:lnTo>
                      <a:lnTo>
                        <a:pt x="1807" y="4"/>
                      </a:lnTo>
                      <a:lnTo>
                        <a:pt x="1808" y="5"/>
                      </a:lnTo>
                      <a:lnTo>
                        <a:pt x="1809" y="6"/>
                      </a:lnTo>
                      <a:lnTo>
                        <a:pt x="1810" y="7"/>
                      </a:lnTo>
                      <a:lnTo>
                        <a:pt x="1811" y="8"/>
                      </a:lnTo>
                      <a:lnTo>
                        <a:pt x="1813" y="8"/>
                      </a:lnTo>
                      <a:lnTo>
                        <a:pt x="1814" y="9"/>
                      </a:lnTo>
                      <a:lnTo>
                        <a:pt x="1815" y="10"/>
                      </a:lnTo>
                      <a:lnTo>
                        <a:pt x="1816" y="10"/>
                      </a:lnTo>
                      <a:lnTo>
                        <a:pt x="1817" y="11"/>
                      </a:lnTo>
                      <a:lnTo>
                        <a:pt x="1818" y="12"/>
                      </a:lnTo>
                      <a:lnTo>
                        <a:pt x="1819" y="13"/>
                      </a:lnTo>
                      <a:lnTo>
                        <a:pt x="1821" y="14"/>
                      </a:lnTo>
                      <a:lnTo>
                        <a:pt x="1822" y="14"/>
                      </a:lnTo>
                      <a:lnTo>
                        <a:pt x="1823" y="15"/>
                      </a:lnTo>
                      <a:lnTo>
                        <a:pt x="1825" y="15"/>
                      </a:lnTo>
                      <a:lnTo>
                        <a:pt x="1827" y="16"/>
                      </a:lnTo>
                      <a:lnTo>
                        <a:pt x="1828" y="16"/>
                      </a:lnTo>
                      <a:lnTo>
                        <a:pt x="1830" y="17"/>
                      </a:lnTo>
                      <a:lnTo>
                        <a:pt x="1832" y="17"/>
                      </a:lnTo>
                      <a:lnTo>
                        <a:pt x="1834" y="17"/>
                      </a:lnTo>
                      <a:lnTo>
                        <a:pt x="1836" y="17"/>
                      </a:lnTo>
                      <a:lnTo>
                        <a:pt x="1839" y="18"/>
                      </a:lnTo>
                      <a:lnTo>
                        <a:pt x="1843" y="17"/>
                      </a:lnTo>
                      <a:lnTo>
                        <a:pt x="1845" y="17"/>
                      </a:lnTo>
                      <a:lnTo>
                        <a:pt x="1847" y="17"/>
                      </a:lnTo>
                      <a:lnTo>
                        <a:pt x="1849" y="16"/>
                      </a:lnTo>
                      <a:lnTo>
                        <a:pt x="1851" y="16"/>
                      </a:lnTo>
                      <a:lnTo>
                        <a:pt x="1853" y="16"/>
                      </a:lnTo>
                      <a:lnTo>
                        <a:pt x="1855" y="15"/>
                      </a:lnTo>
                      <a:lnTo>
                        <a:pt x="1857" y="14"/>
                      </a:lnTo>
                      <a:lnTo>
                        <a:pt x="1858" y="14"/>
                      </a:lnTo>
                      <a:lnTo>
                        <a:pt x="1859" y="13"/>
                      </a:lnTo>
                      <a:lnTo>
                        <a:pt x="1861" y="12"/>
                      </a:lnTo>
                      <a:lnTo>
                        <a:pt x="1862" y="11"/>
                      </a:lnTo>
                      <a:lnTo>
                        <a:pt x="1864" y="10"/>
                      </a:lnTo>
                      <a:lnTo>
                        <a:pt x="1865" y="10"/>
                      </a:lnTo>
                      <a:lnTo>
                        <a:pt x="1867" y="9"/>
                      </a:lnTo>
                      <a:lnTo>
                        <a:pt x="1868" y="8"/>
                      </a:lnTo>
                      <a:lnTo>
                        <a:pt x="1869" y="7"/>
                      </a:lnTo>
                      <a:lnTo>
                        <a:pt x="1871" y="6"/>
                      </a:lnTo>
                      <a:lnTo>
                        <a:pt x="1872" y="6"/>
                      </a:lnTo>
                      <a:lnTo>
                        <a:pt x="1873" y="5"/>
                      </a:lnTo>
                      <a:lnTo>
                        <a:pt x="1875" y="4"/>
                      </a:lnTo>
                      <a:lnTo>
                        <a:pt x="1876" y="4"/>
                      </a:lnTo>
                      <a:lnTo>
                        <a:pt x="1878" y="3"/>
                      </a:lnTo>
                      <a:lnTo>
                        <a:pt x="1880" y="2"/>
                      </a:lnTo>
                      <a:lnTo>
                        <a:pt x="1881" y="2"/>
                      </a:lnTo>
                      <a:lnTo>
                        <a:pt x="1883" y="2"/>
                      </a:lnTo>
                      <a:lnTo>
                        <a:pt x="1885" y="1"/>
                      </a:lnTo>
                      <a:lnTo>
                        <a:pt x="1887" y="1"/>
                      </a:lnTo>
                      <a:lnTo>
                        <a:pt x="1889" y="1"/>
                      </a:lnTo>
                      <a:lnTo>
                        <a:pt x="1892" y="0"/>
                      </a:lnTo>
                      <a:lnTo>
                        <a:pt x="1895" y="1"/>
                      </a:lnTo>
                      <a:lnTo>
                        <a:pt x="1899" y="1"/>
                      </a:lnTo>
                      <a:lnTo>
                        <a:pt x="1901" y="1"/>
                      </a:lnTo>
                      <a:lnTo>
                        <a:pt x="1903" y="1"/>
                      </a:lnTo>
                      <a:lnTo>
                        <a:pt x="1905" y="2"/>
                      </a:lnTo>
                      <a:lnTo>
                        <a:pt x="1906" y="2"/>
                      </a:lnTo>
                      <a:lnTo>
                        <a:pt x="1908" y="3"/>
                      </a:lnTo>
                      <a:lnTo>
                        <a:pt x="1909" y="3"/>
                      </a:lnTo>
                      <a:lnTo>
                        <a:pt x="1911" y="4"/>
                      </a:lnTo>
                      <a:lnTo>
                        <a:pt x="1912" y="4"/>
                      </a:lnTo>
                      <a:lnTo>
                        <a:pt x="1913" y="5"/>
                      </a:lnTo>
                      <a:lnTo>
                        <a:pt x="1915" y="6"/>
                      </a:lnTo>
                      <a:lnTo>
                        <a:pt x="1916" y="7"/>
                      </a:lnTo>
                      <a:lnTo>
                        <a:pt x="1917" y="8"/>
                      </a:lnTo>
                      <a:lnTo>
                        <a:pt x="1918" y="8"/>
                      </a:lnTo>
                      <a:lnTo>
                        <a:pt x="1919" y="9"/>
                      </a:lnTo>
                      <a:lnTo>
                        <a:pt x="1920" y="10"/>
                      </a:lnTo>
                      <a:lnTo>
                        <a:pt x="1921" y="10"/>
                      </a:lnTo>
                      <a:lnTo>
                        <a:pt x="1923" y="11"/>
                      </a:lnTo>
                      <a:lnTo>
                        <a:pt x="1924" y="12"/>
                      </a:lnTo>
                      <a:lnTo>
                        <a:pt x="1925" y="13"/>
                      </a:lnTo>
                      <a:lnTo>
                        <a:pt x="1926" y="14"/>
                      </a:lnTo>
                      <a:lnTo>
                        <a:pt x="1928" y="14"/>
                      </a:lnTo>
                      <a:lnTo>
                        <a:pt x="1929" y="15"/>
                      </a:lnTo>
                      <a:lnTo>
                        <a:pt x="1931" y="15"/>
                      </a:lnTo>
                      <a:lnTo>
                        <a:pt x="1932" y="16"/>
                      </a:lnTo>
                      <a:lnTo>
                        <a:pt x="1934" y="16"/>
                      </a:lnTo>
                      <a:lnTo>
                        <a:pt x="1935" y="17"/>
                      </a:lnTo>
                      <a:lnTo>
                        <a:pt x="1937" y="17"/>
                      </a:lnTo>
                      <a:lnTo>
                        <a:pt x="1939" y="17"/>
                      </a:lnTo>
                      <a:lnTo>
                        <a:pt x="1942" y="17"/>
                      </a:lnTo>
                      <a:lnTo>
                        <a:pt x="1944" y="18"/>
                      </a:lnTo>
                      <a:lnTo>
                        <a:pt x="1949" y="17"/>
                      </a:lnTo>
                      <a:lnTo>
                        <a:pt x="1951" y="17"/>
                      </a:lnTo>
                      <a:lnTo>
                        <a:pt x="1953" y="17"/>
                      </a:lnTo>
                      <a:lnTo>
                        <a:pt x="1955" y="16"/>
                      </a:lnTo>
                      <a:lnTo>
                        <a:pt x="1957" y="16"/>
                      </a:lnTo>
                      <a:lnTo>
                        <a:pt x="1959" y="16"/>
                      </a:lnTo>
                      <a:lnTo>
                        <a:pt x="1961" y="15"/>
                      </a:lnTo>
                      <a:lnTo>
                        <a:pt x="1962" y="14"/>
                      </a:lnTo>
                      <a:lnTo>
                        <a:pt x="1963" y="14"/>
                      </a:lnTo>
                      <a:lnTo>
                        <a:pt x="1965" y="13"/>
                      </a:lnTo>
                      <a:lnTo>
                        <a:pt x="1967" y="12"/>
                      </a:lnTo>
                      <a:lnTo>
                        <a:pt x="1968" y="11"/>
                      </a:lnTo>
                      <a:lnTo>
                        <a:pt x="1969" y="10"/>
                      </a:lnTo>
                      <a:lnTo>
                        <a:pt x="1971" y="10"/>
                      </a:lnTo>
                      <a:lnTo>
                        <a:pt x="1972" y="9"/>
                      </a:lnTo>
                      <a:lnTo>
                        <a:pt x="1973" y="8"/>
                      </a:lnTo>
                      <a:lnTo>
                        <a:pt x="1975" y="7"/>
                      </a:lnTo>
                      <a:lnTo>
                        <a:pt x="1976" y="6"/>
                      </a:lnTo>
                      <a:lnTo>
                        <a:pt x="1977" y="6"/>
                      </a:lnTo>
                      <a:lnTo>
                        <a:pt x="1979" y="5"/>
                      </a:lnTo>
                      <a:lnTo>
                        <a:pt x="1981" y="4"/>
                      </a:lnTo>
                      <a:lnTo>
                        <a:pt x="1982" y="4"/>
                      </a:lnTo>
                      <a:lnTo>
                        <a:pt x="1984" y="3"/>
                      </a:lnTo>
                      <a:lnTo>
                        <a:pt x="1985" y="2"/>
                      </a:lnTo>
                      <a:lnTo>
                        <a:pt x="1987" y="2"/>
                      </a:lnTo>
                      <a:lnTo>
                        <a:pt x="1989" y="2"/>
                      </a:lnTo>
                      <a:lnTo>
                        <a:pt x="1991" y="1"/>
                      </a:lnTo>
                      <a:lnTo>
                        <a:pt x="1993" y="1"/>
                      </a:lnTo>
                      <a:lnTo>
                        <a:pt x="1995" y="1"/>
                      </a:lnTo>
                      <a:lnTo>
                        <a:pt x="1997" y="0"/>
                      </a:lnTo>
                      <a:lnTo>
                        <a:pt x="2000" y="1"/>
                      </a:lnTo>
                      <a:lnTo>
                        <a:pt x="2005" y="1"/>
                      </a:lnTo>
                      <a:lnTo>
                        <a:pt x="2007" y="1"/>
                      </a:lnTo>
                      <a:lnTo>
                        <a:pt x="2009" y="1"/>
                      </a:lnTo>
                      <a:lnTo>
                        <a:pt x="2010" y="2"/>
                      </a:lnTo>
                      <a:lnTo>
                        <a:pt x="2012" y="2"/>
                      </a:lnTo>
                      <a:lnTo>
                        <a:pt x="2013" y="3"/>
                      </a:lnTo>
                      <a:lnTo>
                        <a:pt x="2015" y="3"/>
                      </a:lnTo>
                      <a:lnTo>
                        <a:pt x="2017" y="4"/>
                      </a:lnTo>
                      <a:lnTo>
                        <a:pt x="2018" y="4"/>
                      </a:lnTo>
                      <a:lnTo>
                        <a:pt x="2019" y="5"/>
                      </a:lnTo>
                      <a:lnTo>
                        <a:pt x="2020" y="6"/>
                      </a:lnTo>
                      <a:lnTo>
                        <a:pt x="2021" y="7"/>
                      </a:lnTo>
                      <a:lnTo>
                        <a:pt x="2023" y="8"/>
                      </a:lnTo>
                      <a:lnTo>
                        <a:pt x="2024" y="8"/>
                      </a:lnTo>
                      <a:lnTo>
                        <a:pt x="2025" y="9"/>
                      </a:lnTo>
                      <a:lnTo>
                        <a:pt x="2026" y="10"/>
                      </a:lnTo>
                      <a:lnTo>
                        <a:pt x="2027" y="10"/>
                      </a:lnTo>
                      <a:lnTo>
                        <a:pt x="2029" y="11"/>
                      </a:lnTo>
                      <a:lnTo>
                        <a:pt x="2030" y="12"/>
                      </a:lnTo>
                      <a:lnTo>
                        <a:pt x="2031" y="13"/>
                      </a:lnTo>
                      <a:lnTo>
                        <a:pt x="2032" y="14"/>
                      </a:lnTo>
                      <a:lnTo>
                        <a:pt x="2033" y="14"/>
                      </a:lnTo>
                      <a:lnTo>
                        <a:pt x="2035" y="15"/>
                      </a:lnTo>
                      <a:lnTo>
                        <a:pt x="2037" y="15"/>
                      </a:lnTo>
                      <a:lnTo>
                        <a:pt x="2038" y="16"/>
                      </a:lnTo>
                      <a:lnTo>
                        <a:pt x="2040" y="16"/>
                      </a:lnTo>
                      <a:lnTo>
                        <a:pt x="2041" y="17"/>
                      </a:lnTo>
                      <a:lnTo>
                        <a:pt x="2043" y="17"/>
                      </a:lnTo>
                      <a:lnTo>
                        <a:pt x="2045" y="17"/>
                      </a:lnTo>
                      <a:lnTo>
                        <a:pt x="2047" y="17"/>
                      </a:lnTo>
                      <a:lnTo>
                        <a:pt x="2050" y="18"/>
                      </a:lnTo>
                      <a:lnTo>
                        <a:pt x="2054" y="17"/>
                      </a:lnTo>
                      <a:lnTo>
                        <a:pt x="2056" y="17"/>
                      </a:lnTo>
                      <a:lnTo>
                        <a:pt x="2058" y="17"/>
                      </a:lnTo>
                      <a:lnTo>
                        <a:pt x="2059" y="16"/>
                      </a:lnTo>
                      <a:lnTo>
                        <a:pt x="2061" y="16"/>
                      </a:lnTo>
                      <a:lnTo>
                        <a:pt x="2063" y="15"/>
                      </a:lnTo>
                      <a:lnTo>
                        <a:pt x="2064" y="15"/>
                      </a:lnTo>
                      <a:lnTo>
                        <a:pt x="2065" y="14"/>
                      </a:lnTo>
                      <a:lnTo>
                        <a:pt x="2067" y="14"/>
                      </a:lnTo>
                      <a:lnTo>
                        <a:pt x="2068" y="13"/>
                      </a:lnTo>
                      <a:lnTo>
                        <a:pt x="2069" y="12"/>
                      </a:lnTo>
                      <a:lnTo>
                        <a:pt x="2071" y="11"/>
                      </a:lnTo>
                      <a:lnTo>
                        <a:pt x="2072" y="10"/>
                      </a:lnTo>
                      <a:lnTo>
                        <a:pt x="2073" y="10"/>
                      </a:lnTo>
                      <a:lnTo>
                        <a:pt x="2074" y="9"/>
                      </a:lnTo>
                      <a:lnTo>
                        <a:pt x="2075" y="8"/>
                      </a:lnTo>
                      <a:lnTo>
                        <a:pt x="2076" y="8"/>
                      </a:lnTo>
                      <a:lnTo>
                        <a:pt x="2077" y="7"/>
                      </a:lnTo>
                      <a:lnTo>
                        <a:pt x="2079" y="6"/>
                      </a:lnTo>
                      <a:lnTo>
                        <a:pt x="2080" y="5"/>
                      </a:lnTo>
                      <a:lnTo>
                        <a:pt x="2081" y="4"/>
                      </a:lnTo>
                      <a:lnTo>
                        <a:pt x="2083" y="4"/>
                      </a:lnTo>
                      <a:lnTo>
                        <a:pt x="2084" y="3"/>
                      </a:lnTo>
                      <a:lnTo>
                        <a:pt x="2086" y="3"/>
                      </a:lnTo>
                      <a:lnTo>
                        <a:pt x="2087" y="2"/>
                      </a:lnTo>
                      <a:lnTo>
                        <a:pt x="2089" y="2"/>
                      </a:lnTo>
                      <a:lnTo>
                        <a:pt x="2091" y="1"/>
                      </a:lnTo>
                      <a:lnTo>
                        <a:pt x="2093" y="1"/>
                      </a:lnTo>
                      <a:lnTo>
                        <a:pt x="2095" y="1"/>
                      </a:lnTo>
                      <a:lnTo>
                        <a:pt x="2097" y="1"/>
                      </a:lnTo>
                      <a:lnTo>
                        <a:pt x="2099" y="1"/>
                      </a:lnTo>
                      <a:lnTo>
                        <a:pt x="2104" y="1"/>
                      </a:lnTo>
                      <a:lnTo>
                        <a:pt x="2106" y="1"/>
                      </a:lnTo>
                      <a:lnTo>
                        <a:pt x="2108" y="1"/>
                      </a:lnTo>
                      <a:lnTo>
                        <a:pt x="2110" y="2"/>
                      </a:lnTo>
                      <a:lnTo>
                        <a:pt x="2112" y="2"/>
                      </a:lnTo>
                      <a:lnTo>
                        <a:pt x="2114" y="2"/>
                      </a:lnTo>
                      <a:lnTo>
                        <a:pt x="2116" y="3"/>
                      </a:lnTo>
                      <a:lnTo>
                        <a:pt x="2117" y="4"/>
                      </a:lnTo>
                      <a:lnTo>
                        <a:pt x="2119" y="4"/>
                      </a:lnTo>
                      <a:lnTo>
                        <a:pt x="2120" y="5"/>
                      </a:lnTo>
                      <a:lnTo>
                        <a:pt x="2122" y="6"/>
                      </a:lnTo>
                      <a:lnTo>
                        <a:pt x="2123" y="6"/>
                      </a:lnTo>
                      <a:lnTo>
                        <a:pt x="2125" y="7"/>
                      </a:lnTo>
                      <a:lnTo>
                        <a:pt x="2126" y="8"/>
                      </a:lnTo>
                      <a:lnTo>
                        <a:pt x="2127" y="9"/>
                      </a:lnTo>
                      <a:lnTo>
                        <a:pt x="2129" y="10"/>
                      </a:lnTo>
                      <a:lnTo>
                        <a:pt x="2130" y="10"/>
                      </a:lnTo>
                      <a:lnTo>
                        <a:pt x="2131" y="11"/>
                      </a:lnTo>
                      <a:lnTo>
                        <a:pt x="2133" y="12"/>
                      </a:lnTo>
                      <a:lnTo>
                        <a:pt x="2134" y="13"/>
                      </a:lnTo>
                      <a:lnTo>
                        <a:pt x="2136" y="14"/>
                      </a:lnTo>
                      <a:lnTo>
                        <a:pt x="2137" y="14"/>
                      </a:lnTo>
                      <a:lnTo>
                        <a:pt x="2139" y="15"/>
                      </a:lnTo>
                      <a:lnTo>
                        <a:pt x="2141" y="16"/>
                      </a:lnTo>
                      <a:lnTo>
                        <a:pt x="2142" y="16"/>
                      </a:lnTo>
                      <a:lnTo>
                        <a:pt x="2144" y="16"/>
                      </a:lnTo>
                      <a:lnTo>
                        <a:pt x="2146" y="17"/>
                      </a:lnTo>
                      <a:lnTo>
                        <a:pt x="2148" y="17"/>
                      </a:lnTo>
                      <a:lnTo>
                        <a:pt x="2150" y="17"/>
                      </a:lnTo>
                      <a:lnTo>
                        <a:pt x="2153" y="17"/>
                      </a:lnTo>
                      <a:lnTo>
                        <a:pt x="2155" y="18"/>
                      </a:lnTo>
                      <a:lnTo>
                        <a:pt x="2160" y="17"/>
                      </a:lnTo>
                      <a:lnTo>
                        <a:pt x="2162" y="17"/>
                      </a:lnTo>
                      <a:lnTo>
                        <a:pt x="2164" y="17"/>
                      </a:lnTo>
                      <a:lnTo>
                        <a:pt x="2165" y="16"/>
                      </a:lnTo>
                      <a:lnTo>
                        <a:pt x="2167" y="16"/>
                      </a:lnTo>
                      <a:lnTo>
                        <a:pt x="2169" y="15"/>
                      </a:lnTo>
                      <a:lnTo>
                        <a:pt x="2170" y="15"/>
                      </a:lnTo>
                      <a:lnTo>
                        <a:pt x="2171" y="14"/>
                      </a:lnTo>
                      <a:lnTo>
                        <a:pt x="2173" y="14"/>
                      </a:lnTo>
                      <a:lnTo>
                        <a:pt x="2174" y="13"/>
                      </a:lnTo>
                      <a:lnTo>
                        <a:pt x="2175" y="12"/>
                      </a:lnTo>
                      <a:lnTo>
                        <a:pt x="2177" y="11"/>
                      </a:lnTo>
                      <a:lnTo>
                        <a:pt x="2178" y="10"/>
                      </a:lnTo>
                      <a:lnTo>
                        <a:pt x="2179" y="10"/>
                      </a:lnTo>
                      <a:lnTo>
                        <a:pt x="2180" y="9"/>
                      </a:lnTo>
                      <a:lnTo>
                        <a:pt x="2181" y="8"/>
                      </a:lnTo>
                      <a:lnTo>
                        <a:pt x="2182" y="8"/>
                      </a:lnTo>
                      <a:lnTo>
                        <a:pt x="2183" y="7"/>
                      </a:lnTo>
                      <a:lnTo>
                        <a:pt x="2185" y="6"/>
                      </a:lnTo>
                      <a:lnTo>
                        <a:pt x="2186" y="5"/>
                      </a:lnTo>
                      <a:lnTo>
                        <a:pt x="2187" y="4"/>
                      </a:lnTo>
                      <a:lnTo>
                        <a:pt x="2189" y="4"/>
                      </a:lnTo>
                      <a:lnTo>
                        <a:pt x="2190" y="3"/>
                      </a:lnTo>
                      <a:lnTo>
                        <a:pt x="2191" y="3"/>
                      </a:lnTo>
                      <a:lnTo>
                        <a:pt x="2193" y="2"/>
                      </a:lnTo>
                      <a:lnTo>
                        <a:pt x="2195" y="2"/>
                      </a:lnTo>
                      <a:lnTo>
                        <a:pt x="2197" y="1"/>
                      </a:lnTo>
                      <a:lnTo>
                        <a:pt x="2199" y="1"/>
                      </a:lnTo>
                      <a:lnTo>
                        <a:pt x="2201" y="1"/>
                      </a:lnTo>
                      <a:lnTo>
                        <a:pt x="2203" y="1"/>
                      </a:lnTo>
                      <a:lnTo>
                        <a:pt x="2205" y="1"/>
                      </a:lnTo>
                      <a:lnTo>
                        <a:pt x="2210" y="1"/>
                      </a:lnTo>
                      <a:lnTo>
                        <a:pt x="2212" y="1"/>
                      </a:lnTo>
                      <a:lnTo>
                        <a:pt x="2214" y="1"/>
                      </a:lnTo>
                      <a:lnTo>
                        <a:pt x="2216" y="2"/>
                      </a:lnTo>
                      <a:lnTo>
                        <a:pt x="2218" y="2"/>
                      </a:lnTo>
                      <a:lnTo>
                        <a:pt x="2220" y="2"/>
                      </a:lnTo>
                      <a:lnTo>
                        <a:pt x="2221" y="3"/>
                      </a:lnTo>
                      <a:lnTo>
                        <a:pt x="2223" y="4"/>
                      </a:lnTo>
                      <a:lnTo>
                        <a:pt x="2225" y="4"/>
                      </a:lnTo>
                      <a:lnTo>
                        <a:pt x="2226" y="5"/>
                      </a:lnTo>
                      <a:lnTo>
                        <a:pt x="2227" y="6"/>
                      </a:lnTo>
                      <a:lnTo>
                        <a:pt x="2229" y="6"/>
                      </a:lnTo>
                      <a:lnTo>
                        <a:pt x="2230" y="7"/>
                      </a:lnTo>
                      <a:lnTo>
                        <a:pt x="2231" y="8"/>
                      </a:lnTo>
                      <a:lnTo>
                        <a:pt x="2233" y="9"/>
                      </a:lnTo>
                      <a:lnTo>
                        <a:pt x="2234" y="10"/>
                      </a:lnTo>
                      <a:lnTo>
                        <a:pt x="2235" y="10"/>
                      </a:lnTo>
                      <a:lnTo>
                        <a:pt x="2237" y="11"/>
                      </a:lnTo>
                      <a:lnTo>
                        <a:pt x="2238" y="12"/>
                      </a:lnTo>
                      <a:lnTo>
                        <a:pt x="2240" y="13"/>
                      </a:lnTo>
                      <a:lnTo>
                        <a:pt x="2241" y="14"/>
                      </a:lnTo>
                      <a:lnTo>
                        <a:pt x="2243" y="14"/>
                      </a:lnTo>
                      <a:lnTo>
                        <a:pt x="2245" y="15"/>
                      </a:lnTo>
                      <a:lnTo>
                        <a:pt x="2246" y="16"/>
                      </a:lnTo>
                      <a:lnTo>
                        <a:pt x="2248" y="16"/>
                      </a:lnTo>
                      <a:lnTo>
                        <a:pt x="2250" y="16"/>
                      </a:lnTo>
                      <a:lnTo>
                        <a:pt x="2252" y="17"/>
                      </a:lnTo>
                      <a:lnTo>
                        <a:pt x="2254" y="17"/>
                      </a:lnTo>
                      <a:lnTo>
                        <a:pt x="2256" y="17"/>
                      </a:lnTo>
                      <a:lnTo>
                        <a:pt x="2258" y="17"/>
                      </a:lnTo>
                      <a:lnTo>
                        <a:pt x="2261" y="18"/>
                      </a:lnTo>
                      <a:lnTo>
                        <a:pt x="2265" y="17"/>
                      </a:lnTo>
                      <a:lnTo>
                        <a:pt x="2267" y="17"/>
                      </a:lnTo>
                      <a:lnTo>
                        <a:pt x="2269" y="17"/>
                      </a:lnTo>
                      <a:lnTo>
                        <a:pt x="2271" y="16"/>
                      </a:lnTo>
                      <a:lnTo>
                        <a:pt x="2273" y="16"/>
                      </a:lnTo>
                      <a:lnTo>
                        <a:pt x="2274" y="15"/>
                      </a:lnTo>
                      <a:lnTo>
                        <a:pt x="2276" y="15"/>
                      </a:lnTo>
                      <a:lnTo>
                        <a:pt x="2277" y="14"/>
                      </a:lnTo>
                      <a:lnTo>
                        <a:pt x="2279" y="14"/>
                      </a:lnTo>
                      <a:lnTo>
                        <a:pt x="2280" y="13"/>
                      </a:lnTo>
                      <a:lnTo>
                        <a:pt x="2281" y="12"/>
                      </a:lnTo>
                      <a:lnTo>
                        <a:pt x="2282" y="11"/>
                      </a:lnTo>
                      <a:lnTo>
                        <a:pt x="2283" y="10"/>
                      </a:lnTo>
                      <a:lnTo>
                        <a:pt x="2285" y="10"/>
                      </a:lnTo>
                      <a:lnTo>
                        <a:pt x="2286" y="9"/>
                      </a:lnTo>
                      <a:lnTo>
                        <a:pt x="2287" y="8"/>
                      </a:lnTo>
                      <a:lnTo>
                        <a:pt x="2288" y="8"/>
                      </a:lnTo>
                      <a:lnTo>
                        <a:pt x="2289" y="7"/>
                      </a:lnTo>
                      <a:lnTo>
                        <a:pt x="2290" y="6"/>
                      </a:lnTo>
                      <a:lnTo>
                        <a:pt x="2291" y="5"/>
                      </a:lnTo>
                      <a:lnTo>
                        <a:pt x="2293" y="4"/>
                      </a:lnTo>
                      <a:lnTo>
                        <a:pt x="2294" y="4"/>
                      </a:lnTo>
                      <a:lnTo>
                        <a:pt x="2295" y="3"/>
                      </a:lnTo>
                      <a:lnTo>
                        <a:pt x="2297" y="3"/>
                      </a:lnTo>
                      <a:lnTo>
                        <a:pt x="2299" y="2"/>
                      </a:lnTo>
                      <a:lnTo>
                        <a:pt x="2300" y="2"/>
                      </a:lnTo>
                      <a:lnTo>
                        <a:pt x="2302" y="1"/>
                      </a:lnTo>
                      <a:lnTo>
                        <a:pt x="2304" y="1"/>
                      </a:lnTo>
                      <a:lnTo>
                        <a:pt x="2306" y="1"/>
                      </a:lnTo>
                      <a:lnTo>
                        <a:pt x="2308" y="1"/>
                      </a:lnTo>
                      <a:lnTo>
                        <a:pt x="2311" y="1"/>
                      </a:lnTo>
                      <a:lnTo>
                        <a:pt x="2315" y="1"/>
                      </a:lnTo>
                      <a:lnTo>
                        <a:pt x="2317" y="1"/>
                      </a:lnTo>
                      <a:lnTo>
                        <a:pt x="2319" y="1"/>
                      </a:lnTo>
                      <a:lnTo>
                        <a:pt x="2321" y="2"/>
                      </a:lnTo>
                      <a:lnTo>
                        <a:pt x="2323" y="2"/>
                      </a:lnTo>
                      <a:lnTo>
                        <a:pt x="2325" y="2"/>
                      </a:lnTo>
                      <a:lnTo>
                        <a:pt x="2327" y="3"/>
                      </a:lnTo>
                      <a:lnTo>
                        <a:pt x="2329" y="4"/>
                      </a:lnTo>
                      <a:lnTo>
                        <a:pt x="2330" y="4"/>
                      </a:lnTo>
                      <a:lnTo>
                        <a:pt x="2331" y="5"/>
                      </a:lnTo>
                      <a:lnTo>
                        <a:pt x="2333" y="6"/>
                      </a:lnTo>
                      <a:lnTo>
                        <a:pt x="2334" y="6"/>
                      </a:lnTo>
                      <a:lnTo>
                        <a:pt x="2336" y="7"/>
                      </a:lnTo>
                      <a:lnTo>
                        <a:pt x="2337" y="8"/>
                      </a:lnTo>
                      <a:lnTo>
                        <a:pt x="2339" y="9"/>
                      </a:lnTo>
                      <a:lnTo>
                        <a:pt x="2340" y="10"/>
                      </a:lnTo>
                      <a:lnTo>
                        <a:pt x="2341" y="10"/>
                      </a:lnTo>
                      <a:lnTo>
                        <a:pt x="2343" y="11"/>
                      </a:lnTo>
                      <a:lnTo>
                        <a:pt x="2344" y="12"/>
                      </a:lnTo>
                      <a:lnTo>
                        <a:pt x="2345" y="13"/>
                      </a:lnTo>
                      <a:lnTo>
                        <a:pt x="2347" y="14"/>
                      </a:lnTo>
                      <a:lnTo>
                        <a:pt x="2348" y="14"/>
                      </a:lnTo>
                      <a:lnTo>
                        <a:pt x="2350" y="15"/>
                      </a:lnTo>
                      <a:lnTo>
                        <a:pt x="2352" y="16"/>
                      </a:lnTo>
                      <a:lnTo>
                        <a:pt x="2353" y="16"/>
                      </a:lnTo>
                      <a:lnTo>
                        <a:pt x="2355" y="16"/>
                      </a:lnTo>
                      <a:lnTo>
                        <a:pt x="2357" y="17"/>
                      </a:lnTo>
                      <a:lnTo>
                        <a:pt x="2359" y="17"/>
                      </a:lnTo>
                      <a:lnTo>
                        <a:pt x="2361" y="17"/>
                      </a:lnTo>
                      <a:lnTo>
                        <a:pt x="2364" y="17"/>
                      </a:lnTo>
                      <a:lnTo>
                        <a:pt x="2367" y="18"/>
                      </a:lnTo>
                      <a:lnTo>
                        <a:pt x="2371" y="17"/>
                      </a:lnTo>
                      <a:lnTo>
                        <a:pt x="2373" y="17"/>
                      </a:lnTo>
                      <a:lnTo>
                        <a:pt x="2375" y="17"/>
                      </a:lnTo>
                      <a:lnTo>
                        <a:pt x="2377" y="16"/>
                      </a:lnTo>
                      <a:lnTo>
                        <a:pt x="2378" y="16"/>
                      </a:lnTo>
                      <a:lnTo>
                        <a:pt x="2380" y="15"/>
                      </a:lnTo>
                      <a:lnTo>
                        <a:pt x="2381" y="15"/>
                      </a:lnTo>
                      <a:lnTo>
                        <a:pt x="2383" y="14"/>
                      </a:lnTo>
                      <a:lnTo>
                        <a:pt x="2384" y="14"/>
                      </a:lnTo>
                      <a:lnTo>
                        <a:pt x="2385" y="13"/>
                      </a:lnTo>
                      <a:lnTo>
                        <a:pt x="2387" y="12"/>
                      </a:lnTo>
                      <a:lnTo>
                        <a:pt x="2388" y="11"/>
                      </a:lnTo>
                      <a:lnTo>
                        <a:pt x="2389" y="10"/>
                      </a:lnTo>
                      <a:lnTo>
                        <a:pt x="2390" y="10"/>
                      </a:lnTo>
                      <a:lnTo>
                        <a:pt x="2391" y="9"/>
                      </a:lnTo>
                      <a:lnTo>
                        <a:pt x="2392" y="8"/>
                      </a:lnTo>
                      <a:lnTo>
                        <a:pt x="2393" y="8"/>
                      </a:lnTo>
                      <a:lnTo>
                        <a:pt x="2395" y="7"/>
                      </a:lnTo>
                      <a:lnTo>
                        <a:pt x="2396" y="6"/>
                      </a:lnTo>
                      <a:lnTo>
                        <a:pt x="2397" y="5"/>
                      </a:lnTo>
                      <a:lnTo>
                        <a:pt x="2399" y="4"/>
                      </a:lnTo>
                      <a:lnTo>
                        <a:pt x="2400" y="4"/>
                      </a:lnTo>
                      <a:lnTo>
                        <a:pt x="2401" y="3"/>
                      </a:lnTo>
                      <a:lnTo>
                        <a:pt x="2403" y="3"/>
                      </a:lnTo>
                      <a:lnTo>
                        <a:pt x="2404" y="2"/>
                      </a:lnTo>
                      <a:lnTo>
                        <a:pt x="2406" y="2"/>
                      </a:lnTo>
                      <a:lnTo>
                        <a:pt x="2408" y="1"/>
                      </a:lnTo>
                      <a:lnTo>
                        <a:pt x="2410" y="1"/>
                      </a:lnTo>
                      <a:lnTo>
                        <a:pt x="2412" y="1"/>
                      </a:lnTo>
                      <a:lnTo>
                        <a:pt x="2414" y="1"/>
                      </a:lnTo>
                      <a:lnTo>
                        <a:pt x="2417" y="1"/>
                      </a:lnTo>
                      <a:lnTo>
                        <a:pt x="2421" y="1"/>
                      </a:lnTo>
                      <a:lnTo>
                        <a:pt x="2423" y="1"/>
                      </a:lnTo>
                      <a:lnTo>
                        <a:pt x="2425" y="1"/>
                      </a:lnTo>
                      <a:lnTo>
                        <a:pt x="2427" y="2"/>
                      </a:lnTo>
                      <a:lnTo>
                        <a:pt x="2429" y="2"/>
                      </a:lnTo>
                      <a:lnTo>
                        <a:pt x="2431" y="2"/>
                      </a:lnTo>
                      <a:lnTo>
                        <a:pt x="2433" y="3"/>
                      </a:lnTo>
                      <a:lnTo>
                        <a:pt x="2434" y="4"/>
                      </a:lnTo>
                      <a:lnTo>
                        <a:pt x="2436" y="4"/>
                      </a:lnTo>
                      <a:lnTo>
                        <a:pt x="2437" y="5"/>
                      </a:lnTo>
                      <a:lnTo>
                        <a:pt x="2439" y="6"/>
                      </a:lnTo>
                      <a:lnTo>
                        <a:pt x="2440" y="6"/>
                      </a:lnTo>
                      <a:lnTo>
                        <a:pt x="2441" y="7"/>
                      </a:lnTo>
                      <a:lnTo>
                        <a:pt x="2443" y="8"/>
                      </a:lnTo>
                      <a:lnTo>
                        <a:pt x="2444" y="9"/>
                      </a:lnTo>
                      <a:lnTo>
                        <a:pt x="2445" y="10"/>
                      </a:lnTo>
                      <a:lnTo>
                        <a:pt x="2447" y="10"/>
                      </a:lnTo>
                      <a:lnTo>
                        <a:pt x="2448" y="11"/>
                      </a:lnTo>
                      <a:lnTo>
                        <a:pt x="2449" y="12"/>
                      </a:lnTo>
                      <a:lnTo>
                        <a:pt x="2451" y="13"/>
                      </a:lnTo>
                      <a:lnTo>
                        <a:pt x="2453" y="14"/>
                      </a:lnTo>
                      <a:lnTo>
                        <a:pt x="2454" y="14"/>
                      </a:lnTo>
                      <a:lnTo>
                        <a:pt x="2456" y="15"/>
                      </a:lnTo>
                      <a:lnTo>
                        <a:pt x="2457" y="16"/>
                      </a:lnTo>
                      <a:lnTo>
                        <a:pt x="2459" y="16"/>
                      </a:lnTo>
                      <a:lnTo>
                        <a:pt x="2461" y="16"/>
                      </a:lnTo>
                      <a:lnTo>
                        <a:pt x="2463" y="17"/>
                      </a:lnTo>
                      <a:lnTo>
                        <a:pt x="2465" y="17"/>
                      </a:lnTo>
                      <a:lnTo>
                        <a:pt x="2467" y="17"/>
                      </a:lnTo>
                      <a:lnTo>
                        <a:pt x="2469" y="17"/>
                      </a:lnTo>
                      <a:lnTo>
                        <a:pt x="2472" y="18"/>
                      </a:lnTo>
                      <a:lnTo>
                        <a:pt x="2477" y="17"/>
                      </a:lnTo>
                      <a:lnTo>
                        <a:pt x="2479" y="17"/>
                      </a:lnTo>
                      <a:lnTo>
                        <a:pt x="2481" y="17"/>
                      </a:lnTo>
                      <a:lnTo>
                        <a:pt x="2484" y="16"/>
                      </a:lnTo>
                      <a:lnTo>
                        <a:pt x="2486" y="16"/>
                      </a:lnTo>
                      <a:lnTo>
                        <a:pt x="2488" y="15"/>
                      </a:lnTo>
                      <a:lnTo>
                        <a:pt x="2491" y="15"/>
                      </a:lnTo>
                      <a:lnTo>
                        <a:pt x="2493" y="14"/>
                      </a:lnTo>
                      <a:lnTo>
                        <a:pt x="2495" y="14"/>
                      </a:lnTo>
                      <a:lnTo>
                        <a:pt x="2497" y="13"/>
                      </a:lnTo>
                      <a:lnTo>
                        <a:pt x="2499" y="12"/>
                      </a:lnTo>
                      <a:lnTo>
                        <a:pt x="2501" y="11"/>
                      </a:lnTo>
                      <a:lnTo>
                        <a:pt x="2503" y="10"/>
                      </a:lnTo>
                      <a:lnTo>
                        <a:pt x="2505" y="10"/>
                      </a:lnTo>
                      <a:lnTo>
                        <a:pt x="2507" y="9"/>
                      </a:lnTo>
                      <a:lnTo>
                        <a:pt x="2508" y="8"/>
                      </a:lnTo>
                      <a:lnTo>
                        <a:pt x="2510" y="8"/>
                      </a:lnTo>
                      <a:lnTo>
                        <a:pt x="2511" y="7"/>
                      </a:lnTo>
                      <a:lnTo>
                        <a:pt x="2513" y="6"/>
                      </a:lnTo>
                      <a:lnTo>
                        <a:pt x="2514" y="5"/>
                      </a:lnTo>
                      <a:lnTo>
                        <a:pt x="2515" y="4"/>
                      </a:lnTo>
                      <a:lnTo>
                        <a:pt x="2517" y="4"/>
                      </a:lnTo>
                      <a:lnTo>
                        <a:pt x="2518" y="3"/>
                      </a:lnTo>
                      <a:lnTo>
                        <a:pt x="2519" y="3"/>
                      </a:lnTo>
                      <a:lnTo>
                        <a:pt x="2519" y="2"/>
                      </a:lnTo>
                      <a:lnTo>
                        <a:pt x="2520" y="2"/>
                      </a:lnTo>
                      <a:lnTo>
                        <a:pt x="2521" y="1"/>
                      </a:lnTo>
                      <a:lnTo>
                        <a:pt x="2521" y="1"/>
                      </a:lnTo>
                      <a:lnTo>
                        <a:pt x="2522" y="1"/>
                      </a:lnTo>
                      <a:lnTo>
                        <a:pt x="2522" y="1"/>
                      </a:lnTo>
                      <a:lnTo>
                        <a:pt x="2522" y="1"/>
                      </a:lnTo>
                    </a:path>
                  </a:pathLst>
                </a:custGeom>
                <a:solidFill>
                  <a:srgbClr val="CCFFFF"/>
                </a:solidFill>
                <a:ln w="13334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1431" tIns="45715" rIns="91431" bIns="45715" anchor="ctr"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319501" name="Line 13"/>
              <p:cNvSpPr>
                <a:spLocks noChangeShapeType="1"/>
              </p:cNvSpPr>
              <p:nvPr/>
            </p:nvSpPr>
            <p:spPr bwMode="auto">
              <a:xfrm>
                <a:off x="0" y="527"/>
                <a:ext cx="4760" cy="0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1431" tIns="45715" rIns="91431" bIns="45715" anchor="ctr">
                <a:spAutoFit/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319502" name="Line 14"/>
            <p:cNvSpPr>
              <a:spLocks noChangeShapeType="1"/>
            </p:cNvSpPr>
            <p:nvPr/>
          </p:nvSpPr>
          <p:spPr bwMode="auto">
            <a:xfrm>
              <a:off x="0" y="371"/>
              <a:ext cx="5417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91431" tIns="45715" rIns="91431" bIns="45715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9503" name="Text Box 15"/>
            <p:cNvSpPr txBox="1">
              <a:spLocks noChangeArrowheads="1"/>
            </p:cNvSpPr>
            <p:nvPr/>
          </p:nvSpPr>
          <p:spPr bwMode="auto">
            <a:xfrm>
              <a:off x="1927" y="199"/>
              <a:ext cx="3371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333" tIns="42666" rIns="85333" bIns="42666" anchor="ctr">
              <a:spAutoFit/>
            </a:bodyPr>
            <a:lstStyle/>
            <a:p>
              <a:pPr defTabSz="854075">
                <a:lnSpc>
                  <a:spcPct val="85000"/>
                </a:lnSpc>
                <a:spcBef>
                  <a:spcPct val="30000"/>
                </a:spcBef>
                <a:buFontTx/>
                <a:buNone/>
                <a:defRPr/>
              </a:pPr>
              <a:r>
                <a:rPr lang="en-US" sz="1700" b="1" i="1" u="none"/>
                <a:t>Metropolitan Water Reclamation District of Greater Chicago</a:t>
              </a:r>
              <a:endParaRPr lang="en-US" sz="1700" u="none"/>
            </a:p>
          </p:txBody>
        </p:sp>
        <p:sp>
          <p:nvSpPr>
            <p:cNvPr id="319504" name="Text Box 16"/>
            <p:cNvSpPr txBox="1">
              <a:spLocks noChangeArrowheads="1"/>
            </p:cNvSpPr>
            <p:nvPr/>
          </p:nvSpPr>
          <p:spPr bwMode="auto">
            <a:xfrm>
              <a:off x="1869" y="382"/>
              <a:ext cx="2229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333" tIns="42666" rIns="85333" bIns="42666" anchor="ctr">
              <a:spAutoFit/>
            </a:bodyPr>
            <a:lstStyle/>
            <a:p>
              <a:pPr defTabSz="854075">
                <a:lnSpc>
                  <a:spcPct val="85000"/>
                </a:lnSpc>
                <a:spcBef>
                  <a:spcPct val="30000"/>
                </a:spcBef>
                <a:buFontTx/>
                <a:buNone/>
                <a:defRPr/>
              </a:pPr>
              <a:r>
                <a:rPr lang="en-US" sz="1900" b="1" i="1" u="none"/>
                <a:t>Protecting Our Water Environment</a:t>
              </a:r>
              <a:endParaRPr lang="en-US" sz="1900" u="none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3" r:id="rId1"/>
    <p:sldLayoutId id="2147483852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E58026-E3D8-45A9-B4CF-682720558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55" name="Group 8"/>
          <p:cNvGrpSpPr>
            <a:grpSpLocks/>
          </p:cNvGrpSpPr>
          <p:nvPr userDrawn="1"/>
        </p:nvGrpSpPr>
        <p:grpSpPr bwMode="auto">
          <a:xfrm>
            <a:off x="152400" y="5943600"/>
            <a:ext cx="8991600" cy="938213"/>
            <a:chOff x="0" y="0"/>
            <a:chExt cx="5417" cy="591"/>
          </a:xfrm>
        </p:grpSpPr>
        <p:grpSp>
          <p:nvGrpSpPr>
            <p:cNvPr id="2056" name="Group 9"/>
            <p:cNvGrpSpPr>
              <a:grpSpLocks/>
            </p:cNvGrpSpPr>
            <p:nvPr/>
          </p:nvGrpSpPr>
          <p:grpSpPr bwMode="auto">
            <a:xfrm>
              <a:off x="0" y="0"/>
              <a:ext cx="4568" cy="370"/>
              <a:chOff x="0" y="0"/>
              <a:chExt cx="4760" cy="527"/>
            </a:xfrm>
          </p:grpSpPr>
          <p:grpSp>
            <p:nvGrpSpPr>
              <p:cNvPr id="2060" name="Group 10"/>
              <p:cNvGrpSpPr>
                <a:grpSpLocks/>
              </p:cNvGrpSpPr>
              <p:nvPr/>
            </p:nvGrpSpPr>
            <p:grpSpPr bwMode="auto">
              <a:xfrm>
                <a:off x="25" y="0"/>
                <a:ext cx="1860" cy="481"/>
                <a:chOff x="34" y="0"/>
                <a:chExt cx="2532" cy="481"/>
              </a:xfrm>
            </p:grpSpPr>
            <p:sp>
              <p:nvSpPr>
                <p:cNvPr id="14" name="Freeform 11"/>
                <p:cNvSpPr>
                  <a:spLocks/>
                </p:cNvSpPr>
                <p:nvPr/>
              </p:nvSpPr>
              <p:spPr bwMode="auto">
                <a:xfrm>
                  <a:off x="34" y="0"/>
                  <a:ext cx="2532" cy="481"/>
                </a:xfrm>
                <a:custGeom>
                  <a:avLst/>
                  <a:gdLst/>
                  <a:ahLst/>
                  <a:cxnLst>
                    <a:cxn ang="0">
                      <a:pos x="40" y="388"/>
                    </a:cxn>
                    <a:cxn ang="0">
                      <a:pos x="142" y="357"/>
                    </a:cxn>
                    <a:cxn ang="0">
                      <a:pos x="239" y="345"/>
                    </a:cxn>
                    <a:cxn ang="0">
                      <a:pos x="335" y="278"/>
                    </a:cxn>
                    <a:cxn ang="0">
                      <a:pos x="426" y="314"/>
                    </a:cxn>
                    <a:cxn ang="0">
                      <a:pos x="494" y="166"/>
                    </a:cxn>
                    <a:cxn ang="0">
                      <a:pos x="517" y="31"/>
                    </a:cxn>
                    <a:cxn ang="0">
                      <a:pos x="534" y="31"/>
                    </a:cxn>
                    <a:cxn ang="0">
                      <a:pos x="545" y="31"/>
                    </a:cxn>
                    <a:cxn ang="0">
                      <a:pos x="556" y="215"/>
                    </a:cxn>
                    <a:cxn ang="0">
                      <a:pos x="647" y="283"/>
                    </a:cxn>
                    <a:cxn ang="0">
                      <a:pos x="710" y="222"/>
                    </a:cxn>
                    <a:cxn ang="0">
                      <a:pos x="789" y="278"/>
                    </a:cxn>
                    <a:cxn ang="0">
                      <a:pos x="834" y="185"/>
                    </a:cxn>
                    <a:cxn ang="0">
                      <a:pos x="914" y="203"/>
                    </a:cxn>
                    <a:cxn ang="0">
                      <a:pos x="959" y="172"/>
                    </a:cxn>
                    <a:cxn ang="0">
                      <a:pos x="1039" y="222"/>
                    </a:cxn>
                    <a:cxn ang="0">
                      <a:pos x="1084" y="228"/>
                    </a:cxn>
                    <a:cxn ang="0">
                      <a:pos x="1140" y="271"/>
                    </a:cxn>
                    <a:cxn ang="0">
                      <a:pos x="1180" y="320"/>
                    </a:cxn>
                    <a:cxn ang="0">
                      <a:pos x="1248" y="283"/>
                    </a:cxn>
                    <a:cxn ang="0">
                      <a:pos x="1260" y="203"/>
                    </a:cxn>
                    <a:cxn ang="0">
                      <a:pos x="1305" y="259"/>
                    </a:cxn>
                    <a:cxn ang="0">
                      <a:pos x="1317" y="246"/>
                    </a:cxn>
                    <a:cxn ang="0">
                      <a:pos x="1345" y="302"/>
                    </a:cxn>
                    <a:cxn ang="0">
                      <a:pos x="1424" y="271"/>
                    </a:cxn>
                    <a:cxn ang="0">
                      <a:pos x="1436" y="61"/>
                    </a:cxn>
                    <a:cxn ang="0">
                      <a:pos x="1515" y="265"/>
                    </a:cxn>
                    <a:cxn ang="0">
                      <a:pos x="1560" y="271"/>
                    </a:cxn>
                    <a:cxn ang="0">
                      <a:pos x="1634" y="320"/>
                    </a:cxn>
                    <a:cxn ang="0">
                      <a:pos x="1651" y="253"/>
                    </a:cxn>
                    <a:cxn ang="0">
                      <a:pos x="1685" y="228"/>
                    </a:cxn>
                    <a:cxn ang="0">
                      <a:pos x="1697" y="302"/>
                    </a:cxn>
                    <a:cxn ang="0">
                      <a:pos x="1765" y="61"/>
                    </a:cxn>
                    <a:cxn ang="0">
                      <a:pos x="1782" y="61"/>
                    </a:cxn>
                    <a:cxn ang="0">
                      <a:pos x="1793" y="61"/>
                    </a:cxn>
                    <a:cxn ang="0">
                      <a:pos x="1856" y="314"/>
                    </a:cxn>
                    <a:cxn ang="0">
                      <a:pos x="1935" y="283"/>
                    </a:cxn>
                    <a:cxn ang="0">
                      <a:pos x="1998" y="290"/>
                    </a:cxn>
                    <a:cxn ang="0">
                      <a:pos x="2088" y="326"/>
                    </a:cxn>
                    <a:cxn ang="0">
                      <a:pos x="2100" y="320"/>
                    </a:cxn>
                    <a:cxn ang="0">
                      <a:pos x="2162" y="296"/>
                    </a:cxn>
                    <a:cxn ang="0">
                      <a:pos x="2202" y="302"/>
                    </a:cxn>
                    <a:cxn ang="0">
                      <a:pos x="2292" y="357"/>
                    </a:cxn>
                    <a:cxn ang="0">
                      <a:pos x="2315" y="364"/>
                    </a:cxn>
                    <a:cxn ang="0">
                      <a:pos x="2349" y="314"/>
                    </a:cxn>
                    <a:cxn ang="0">
                      <a:pos x="2360" y="314"/>
                    </a:cxn>
                    <a:cxn ang="0">
                      <a:pos x="2412" y="388"/>
                    </a:cxn>
                    <a:cxn ang="0">
                      <a:pos x="2434" y="394"/>
                    </a:cxn>
                    <a:cxn ang="0">
                      <a:pos x="2485" y="370"/>
                    </a:cxn>
                    <a:cxn ang="0">
                      <a:pos x="2531" y="480"/>
                    </a:cxn>
                  </a:cxnLst>
                  <a:rect l="0" t="0" r="r" b="b"/>
                  <a:pathLst>
                    <a:path w="2532" h="481">
                      <a:moveTo>
                        <a:pt x="0" y="480"/>
                      </a:moveTo>
                      <a:lnTo>
                        <a:pt x="0" y="388"/>
                      </a:lnTo>
                      <a:lnTo>
                        <a:pt x="40" y="388"/>
                      </a:lnTo>
                      <a:lnTo>
                        <a:pt x="40" y="333"/>
                      </a:lnTo>
                      <a:lnTo>
                        <a:pt x="142" y="333"/>
                      </a:lnTo>
                      <a:lnTo>
                        <a:pt x="142" y="357"/>
                      </a:lnTo>
                      <a:lnTo>
                        <a:pt x="193" y="357"/>
                      </a:lnTo>
                      <a:lnTo>
                        <a:pt x="193" y="345"/>
                      </a:lnTo>
                      <a:lnTo>
                        <a:pt x="239" y="345"/>
                      </a:lnTo>
                      <a:lnTo>
                        <a:pt x="239" y="302"/>
                      </a:lnTo>
                      <a:lnTo>
                        <a:pt x="335" y="302"/>
                      </a:lnTo>
                      <a:lnTo>
                        <a:pt x="335" y="278"/>
                      </a:lnTo>
                      <a:lnTo>
                        <a:pt x="398" y="278"/>
                      </a:lnTo>
                      <a:lnTo>
                        <a:pt x="398" y="314"/>
                      </a:lnTo>
                      <a:lnTo>
                        <a:pt x="426" y="314"/>
                      </a:lnTo>
                      <a:lnTo>
                        <a:pt x="426" y="296"/>
                      </a:lnTo>
                      <a:lnTo>
                        <a:pt x="494" y="296"/>
                      </a:lnTo>
                      <a:lnTo>
                        <a:pt x="494" y="166"/>
                      </a:lnTo>
                      <a:lnTo>
                        <a:pt x="505" y="166"/>
                      </a:lnTo>
                      <a:lnTo>
                        <a:pt x="505" y="31"/>
                      </a:lnTo>
                      <a:lnTo>
                        <a:pt x="517" y="31"/>
                      </a:lnTo>
                      <a:lnTo>
                        <a:pt x="517" y="0"/>
                      </a:lnTo>
                      <a:lnTo>
                        <a:pt x="517" y="31"/>
                      </a:lnTo>
                      <a:lnTo>
                        <a:pt x="534" y="31"/>
                      </a:lnTo>
                      <a:lnTo>
                        <a:pt x="534" y="0"/>
                      </a:lnTo>
                      <a:lnTo>
                        <a:pt x="534" y="31"/>
                      </a:lnTo>
                      <a:lnTo>
                        <a:pt x="545" y="31"/>
                      </a:lnTo>
                      <a:lnTo>
                        <a:pt x="545" y="86"/>
                      </a:lnTo>
                      <a:lnTo>
                        <a:pt x="556" y="86"/>
                      </a:lnTo>
                      <a:lnTo>
                        <a:pt x="556" y="215"/>
                      </a:lnTo>
                      <a:lnTo>
                        <a:pt x="573" y="215"/>
                      </a:lnTo>
                      <a:lnTo>
                        <a:pt x="573" y="283"/>
                      </a:lnTo>
                      <a:lnTo>
                        <a:pt x="647" y="283"/>
                      </a:lnTo>
                      <a:lnTo>
                        <a:pt x="647" y="308"/>
                      </a:lnTo>
                      <a:lnTo>
                        <a:pt x="710" y="308"/>
                      </a:lnTo>
                      <a:lnTo>
                        <a:pt x="710" y="222"/>
                      </a:lnTo>
                      <a:lnTo>
                        <a:pt x="772" y="222"/>
                      </a:lnTo>
                      <a:lnTo>
                        <a:pt x="772" y="278"/>
                      </a:lnTo>
                      <a:lnTo>
                        <a:pt x="789" y="278"/>
                      </a:lnTo>
                      <a:lnTo>
                        <a:pt x="789" y="302"/>
                      </a:lnTo>
                      <a:lnTo>
                        <a:pt x="834" y="302"/>
                      </a:lnTo>
                      <a:lnTo>
                        <a:pt x="834" y="185"/>
                      </a:lnTo>
                      <a:lnTo>
                        <a:pt x="863" y="185"/>
                      </a:lnTo>
                      <a:lnTo>
                        <a:pt x="863" y="203"/>
                      </a:lnTo>
                      <a:lnTo>
                        <a:pt x="914" y="203"/>
                      </a:lnTo>
                      <a:lnTo>
                        <a:pt x="914" y="253"/>
                      </a:lnTo>
                      <a:lnTo>
                        <a:pt x="959" y="253"/>
                      </a:lnTo>
                      <a:lnTo>
                        <a:pt x="959" y="172"/>
                      </a:lnTo>
                      <a:lnTo>
                        <a:pt x="1010" y="172"/>
                      </a:lnTo>
                      <a:lnTo>
                        <a:pt x="1010" y="222"/>
                      </a:lnTo>
                      <a:lnTo>
                        <a:pt x="1039" y="222"/>
                      </a:lnTo>
                      <a:lnTo>
                        <a:pt x="1039" y="265"/>
                      </a:lnTo>
                      <a:lnTo>
                        <a:pt x="1084" y="265"/>
                      </a:lnTo>
                      <a:lnTo>
                        <a:pt x="1084" y="228"/>
                      </a:lnTo>
                      <a:lnTo>
                        <a:pt x="1130" y="228"/>
                      </a:lnTo>
                      <a:lnTo>
                        <a:pt x="1130" y="271"/>
                      </a:lnTo>
                      <a:lnTo>
                        <a:pt x="1140" y="271"/>
                      </a:lnTo>
                      <a:lnTo>
                        <a:pt x="1140" y="290"/>
                      </a:lnTo>
                      <a:lnTo>
                        <a:pt x="1180" y="290"/>
                      </a:lnTo>
                      <a:lnTo>
                        <a:pt x="1180" y="320"/>
                      </a:lnTo>
                      <a:lnTo>
                        <a:pt x="1209" y="320"/>
                      </a:lnTo>
                      <a:lnTo>
                        <a:pt x="1209" y="283"/>
                      </a:lnTo>
                      <a:lnTo>
                        <a:pt x="1248" y="283"/>
                      </a:lnTo>
                      <a:lnTo>
                        <a:pt x="1248" y="222"/>
                      </a:lnTo>
                      <a:lnTo>
                        <a:pt x="1260" y="222"/>
                      </a:lnTo>
                      <a:lnTo>
                        <a:pt x="1260" y="203"/>
                      </a:lnTo>
                      <a:lnTo>
                        <a:pt x="1277" y="203"/>
                      </a:lnTo>
                      <a:lnTo>
                        <a:pt x="1277" y="259"/>
                      </a:lnTo>
                      <a:lnTo>
                        <a:pt x="1305" y="259"/>
                      </a:lnTo>
                      <a:lnTo>
                        <a:pt x="1305" y="228"/>
                      </a:lnTo>
                      <a:lnTo>
                        <a:pt x="1317" y="228"/>
                      </a:lnTo>
                      <a:lnTo>
                        <a:pt x="1317" y="246"/>
                      </a:lnTo>
                      <a:lnTo>
                        <a:pt x="1328" y="222"/>
                      </a:lnTo>
                      <a:lnTo>
                        <a:pt x="1345" y="253"/>
                      </a:lnTo>
                      <a:lnTo>
                        <a:pt x="1345" y="302"/>
                      </a:lnTo>
                      <a:lnTo>
                        <a:pt x="1396" y="302"/>
                      </a:lnTo>
                      <a:lnTo>
                        <a:pt x="1396" y="271"/>
                      </a:lnTo>
                      <a:lnTo>
                        <a:pt x="1424" y="271"/>
                      </a:lnTo>
                      <a:lnTo>
                        <a:pt x="1424" y="98"/>
                      </a:lnTo>
                      <a:lnTo>
                        <a:pt x="1436" y="98"/>
                      </a:lnTo>
                      <a:lnTo>
                        <a:pt x="1436" y="61"/>
                      </a:lnTo>
                      <a:lnTo>
                        <a:pt x="1476" y="61"/>
                      </a:lnTo>
                      <a:lnTo>
                        <a:pt x="1476" y="265"/>
                      </a:lnTo>
                      <a:lnTo>
                        <a:pt x="1515" y="265"/>
                      </a:lnTo>
                      <a:lnTo>
                        <a:pt x="1515" y="308"/>
                      </a:lnTo>
                      <a:lnTo>
                        <a:pt x="1560" y="308"/>
                      </a:lnTo>
                      <a:lnTo>
                        <a:pt x="1560" y="271"/>
                      </a:lnTo>
                      <a:lnTo>
                        <a:pt x="1612" y="271"/>
                      </a:lnTo>
                      <a:lnTo>
                        <a:pt x="1612" y="320"/>
                      </a:lnTo>
                      <a:lnTo>
                        <a:pt x="1634" y="320"/>
                      </a:lnTo>
                      <a:lnTo>
                        <a:pt x="1634" y="265"/>
                      </a:lnTo>
                      <a:lnTo>
                        <a:pt x="1651" y="265"/>
                      </a:lnTo>
                      <a:lnTo>
                        <a:pt x="1651" y="253"/>
                      </a:lnTo>
                      <a:lnTo>
                        <a:pt x="1663" y="253"/>
                      </a:lnTo>
                      <a:lnTo>
                        <a:pt x="1663" y="228"/>
                      </a:lnTo>
                      <a:lnTo>
                        <a:pt x="1685" y="228"/>
                      </a:lnTo>
                      <a:lnTo>
                        <a:pt x="1685" y="253"/>
                      </a:lnTo>
                      <a:lnTo>
                        <a:pt x="1697" y="253"/>
                      </a:lnTo>
                      <a:lnTo>
                        <a:pt x="1697" y="302"/>
                      </a:lnTo>
                      <a:lnTo>
                        <a:pt x="1742" y="302"/>
                      </a:lnTo>
                      <a:lnTo>
                        <a:pt x="1759" y="61"/>
                      </a:lnTo>
                      <a:lnTo>
                        <a:pt x="1765" y="61"/>
                      </a:lnTo>
                      <a:lnTo>
                        <a:pt x="1765" y="31"/>
                      </a:lnTo>
                      <a:lnTo>
                        <a:pt x="1765" y="61"/>
                      </a:lnTo>
                      <a:lnTo>
                        <a:pt x="1782" y="61"/>
                      </a:lnTo>
                      <a:lnTo>
                        <a:pt x="1782" y="31"/>
                      </a:lnTo>
                      <a:lnTo>
                        <a:pt x="1782" y="61"/>
                      </a:lnTo>
                      <a:lnTo>
                        <a:pt x="1793" y="61"/>
                      </a:lnTo>
                      <a:lnTo>
                        <a:pt x="1810" y="296"/>
                      </a:lnTo>
                      <a:lnTo>
                        <a:pt x="1856" y="296"/>
                      </a:lnTo>
                      <a:lnTo>
                        <a:pt x="1856" y="314"/>
                      </a:lnTo>
                      <a:lnTo>
                        <a:pt x="1873" y="314"/>
                      </a:lnTo>
                      <a:lnTo>
                        <a:pt x="1873" y="283"/>
                      </a:lnTo>
                      <a:lnTo>
                        <a:pt x="1935" y="283"/>
                      </a:lnTo>
                      <a:lnTo>
                        <a:pt x="1935" y="320"/>
                      </a:lnTo>
                      <a:lnTo>
                        <a:pt x="1998" y="320"/>
                      </a:lnTo>
                      <a:lnTo>
                        <a:pt x="1998" y="290"/>
                      </a:lnTo>
                      <a:lnTo>
                        <a:pt x="2032" y="290"/>
                      </a:lnTo>
                      <a:lnTo>
                        <a:pt x="2032" y="326"/>
                      </a:lnTo>
                      <a:lnTo>
                        <a:pt x="2088" y="326"/>
                      </a:lnTo>
                      <a:lnTo>
                        <a:pt x="2088" y="308"/>
                      </a:lnTo>
                      <a:lnTo>
                        <a:pt x="2100" y="308"/>
                      </a:lnTo>
                      <a:lnTo>
                        <a:pt x="2100" y="320"/>
                      </a:lnTo>
                      <a:lnTo>
                        <a:pt x="2122" y="320"/>
                      </a:lnTo>
                      <a:lnTo>
                        <a:pt x="2122" y="296"/>
                      </a:lnTo>
                      <a:lnTo>
                        <a:pt x="2162" y="296"/>
                      </a:lnTo>
                      <a:lnTo>
                        <a:pt x="2162" y="326"/>
                      </a:lnTo>
                      <a:lnTo>
                        <a:pt x="2184" y="326"/>
                      </a:lnTo>
                      <a:lnTo>
                        <a:pt x="2202" y="302"/>
                      </a:lnTo>
                      <a:lnTo>
                        <a:pt x="2236" y="302"/>
                      </a:lnTo>
                      <a:lnTo>
                        <a:pt x="2236" y="357"/>
                      </a:lnTo>
                      <a:lnTo>
                        <a:pt x="2292" y="357"/>
                      </a:lnTo>
                      <a:lnTo>
                        <a:pt x="2292" y="333"/>
                      </a:lnTo>
                      <a:lnTo>
                        <a:pt x="2315" y="333"/>
                      </a:lnTo>
                      <a:lnTo>
                        <a:pt x="2315" y="364"/>
                      </a:lnTo>
                      <a:lnTo>
                        <a:pt x="2332" y="364"/>
                      </a:lnTo>
                      <a:lnTo>
                        <a:pt x="2332" y="314"/>
                      </a:lnTo>
                      <a:lnTo>
                        <a:pt x="2349" y="314"/>
                      </a:lnTo>
                      <a:lnTo>
                        <a:pt x="2349" y="296"/>
                      </a:lnTo>
                      <a:lnTo>
                        <a:pt x="2360" y="296"/>
                      </a:lnTo>
                      <a:lnTo>
                        <a:pt x="2360" y="314"/>
                      </a:lnTo>
                      <a:lnTo>
                        <a:pt x="2372" y="314"/>
                      </a:lnTo>
                      <a:lnTo>
                        <a:pt x="2372" y="388"/>
                      </a:lnTo>
                      <a:lnTo>
                        <a:pt x="2412" y="388"/>
                      </a:lnTo>
                      <a:lnTo>
                        <a:pt x="2412" y="370"/>
                      </a:lnTo>
                      <a:lnTo>
                        <a:pt x="2434" y="370"/>
                      </a:lnTo>
                      <a:lnTo>
                        <a:pt x="2434" y="394"/>
                      </a:lnTo>
                      <a:lnTo>
                        <a:pt x="2457" y="394"/>
                      </a:lnTo>
                      <a:lnTo>
                        <a:pt x="2457" y="370"/>
                      </a:lnTo>
                      <a:lnTo>
                        <a:pt x="2485" y="370"/>
                      </a:lnTo>
                      <a:lnTo>
                        <a:pt x="2485" y="413"/>
                      </a:lnTo>
                      <a:lnTo>
                        <a:pt x="2531" y="413"/>
                      </a:lnTo>
                      <a:lnTo>
                        <a:pt x="2531" y="480"/>
                      </a:lnTo>
                      <a:lnTo>
                        <a:pt x="0" y="480"/>
                      </a:lnTo>
                    </a:path>
                  </a:pathLst>
                </a:custGeom>
                <a:solidFill>
                  <a:srgbClr val="CCFFFF"/>
                </a:solidFill>
                <a:ln w="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1431" tIns="45715" rIns="91431" bIns="45715" anchor="ctr"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" name="Freeform 12"/>
                <p:cNvSpPr>
                  <a:spLocks/>
                </p:cNvSpPr>
                <p:nvPr/>
              </p:nvSpPr>
              <p:spPr bwMode="auto">
                <a:xfrm>
                  <a:off x="37" y="426"/>
                  <a:ext cx="2523" cy="20"/>
                </a:xfrm>
                <a:custGeom>
                  <a:avLst/>
                  <a:gdLst/>
                  <a:ahLst/>
                  <a:cxnLst>
                    <a:cxn ang="0">
                      <a:pos x="31" y="15"/>
                    </a:cxn>
                    <a:cxn ang="0">
                      <a:pos x="79" y="8"/>
                    </a:cxn>
                    <a:cxn ang="0">
                      <a:pos x="123" y="4"/>
                    </a:cxn>
                    <a:cxn ang="0">
                      <a:pos x="162" y="17"/>
                    </a:cxn>
                    <a:cxn ang="0">
                      <a:pos x="200" y="2"/>
                    </a:cxn>
                    <a:cxn ang="0">
                      <a:pos x="240" y="12"/>
                    </a:cxn>
                    <a:cxn ang="0">
                      <a:pos x="284" y="11"/>
                    </a:cxn>
                    <a:cxn ang="0">
                      <a:pos x="328" y="2"/>
                    </a:cxn>
                    <a:cxn ang="0">
                      <a:pos x="361" y="17"/>
                    </a:cxn>
                    <a:cxn ang="0">
                      <a:pos x="404" y="4"/>
                    </a:cxn>
                    <a:cxn ang="0">
                      <a:pos x="447" y="9"/>
                    </a:cxn>
                    <a:cxn ang="0">
                      <a:pos x="490" y="14"/>
                    </a:cxn>
                    <a:cxn ang="0">
                      <a:pos x="532" y="1"/>
                    </a:cxn>
                    <a:cxn ang="0">
                      <a:pos x="565" y="16"/>
                    </a:cxn>
                    <a:cxn ang="0">
                      <a:pos x="605" y="7"/>
                    </a:cxn>
                    <a:cxn ang="0">
                      <a:pos x="649" y="6"/>
                    </a:cxn>
                    <a:cxn ang="0">
                      <a:pos x="693" y="16"/>
                    </a:cxn>
                    <a:cxn ang="0">
                      <a:pos x="726" y="1"/>
                    </a:cxn>
                    <a:cxn ang="0">
                      <a:pos x="769" y="14"/>
                    </a:cxn>
                    <a:cxn ang="0">
                      <a:pos x="812" y="10"/>
                    </a:cxn>
                    <a:cxn ang="0">
                      <a:pos x="855" y="3"/>
                    </a:cxn>
                    <a:cxn ang="0">
                      <a:pos x="894" y="18"/>
                    </a:cxn>
                    <a:cxn ang="0">
                      <a:pos x="931" y="3"/>
                    </a:cxn>
                    <a:cxn ang="0">
                      <a:pos x="975" y="10"/>
                    </a:cxn>
                    <a:cxn ang="0">
                      <a:pos x="1019" y="13"/>
                    </a:cxn>
                    <a:cxn ang="0">
                      <a:pos x="1059" y="1"/>
                    </a:cxn>
                    <a:cxn ang="0">
                      <a:pos x="1096" y="17"/>
                    </a:cxn>
                    <a:cxn ang="0">
                      <a:pos x="1136" y="5"/>
                    </a:cxn>
                    <a:cxn ang="0">
                      <a:pos x="1183" y="8"/>
                    </a:cxn>
                    <a:cxn ang="0">
                      <a:pos x="1229" y="15"/>
                    </a:cxn>
                    <a:cxn ang="0">
                      <a:pos x="1259" y="1"/>
                    </a:cxn>
                    <a:cxn ang="0">
                      <a:pos x="1295" y="15"/>
                    </a:cxn>
                    <a:cxn ang="0">
                      <a:pos x="1340" y="8"/>
                    </a:cxn>
                    <a:cxn ang="0">
                      <a:pos x="1384" y="4"/>
                    </a:cxn>
                    <a:cxn ang="0">
                      <a:pos x="1423" y="17"/>
                    </a:cxn>
                    <a:cxn ang="0">
                      <a:pos x="1461" y="2"/>
                    </a:cxn>
                    <a:cxn ang="0">
                      <a:pos x="1501" y="12"/>
                    </a:cxn>
                    <a:cxn ang="0">
                      <a:pos x="1545" y="11"/>
                    </a:cxn>
                    <a:cxn ang="0">
                      <a:pos x="1589" y="2"/>
                    </a:cxn>
                    <a:cxn ang="0">
                      <a:pos x="1623" y="17"/>
                    </a:cxn>
                    <a:cxn ang="0">
                      <a:pos x="1665" y="4"/>
                    </a:cxn>
                    <a:cxn ang="0">
                      <a:pos x="1708" y="9"/>
                    </a:cxn>
                    <a:cxn ang="0">
                      <a:pos x="1751" y="14"/>
                    </a:cxn>
                    <a:cxn ang="0">
                      <a:pos x="1793" y="1"/>
                    </a:cxn>
                    <a:cxn ang="0">
                      <a:pos x="1827" y="16"/>
                    </a:cxn>
                    <a:cxn ang="0">
                      <a:pos x="1871" y="6"/>
                    </a:cxn>
                    <a:cxn ang="0">
                      <a:pos x="1915" y="6"/>
                    </a:cxn>
                    <a:cxn ang="0">
                      <a:pos x="1955" y="16"/>
                    </a:cxn>
                    <a:cxn ang="0">
                      <a:pos x="1993" y="1"/>
                    </a:cxn>
                    <a:cxn ang="0">
                      <a:pos x="2032" y="14"/>
                    </a:cxn>
                    <a:cxn ang="0">
                      <a:pos x="2073" y="10"/>
                    </a:cxn>
                    <a:cxn ang="0">
                      <a:pos x="2116" y="3"/>
                    </a:cxn>
                    <a:cxn ang="0">
                      <a:pos x="2155" y="18"/>
                    </a:cxn>
                    <a:cxn ang="0">
                      <a:pos x="2191" y="3"/>
                    </a:cxn>
                    <a:cxn ang="0">
                      <a:pos x="2235" y="10"/>
                    </a:cxn>
                    <a:cxn ang="0">
                      <a:pos x="2280" y="13"/>
                    </a:cxn>
                    <a:cxn ang="0">
                      <a:pos x="2319" y="1"/>
                    </a:cxn>
                    <a:cxn ang="0">
                      <a:pos x="2357" y="17"/>
                    </a:cxn>
                    <a:cxn ang="0">
                      <a:pos x="2397" y="5"/>
                    </a:cxn>
                    <a:cxn ang="0">
                      <a:pos x="2441" y="7"/>
                    </a:cxn>
                    <a:cxn ang="0">
                      <a:pos x="2488" y="15"/>
                    </a:cxn>
                    <a:cxn ang="0">
                      <a:pos x="2522" y="1"/>
                    </a:cxn>
                  </a:cxnLst>
                  <a:rect l="0" t="0" r="r" b="b"/>
                  <a:pathLst>
                    <a:path w="2523" h="19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2"/>
                      </a:lnTo>
                      <a:lnTo>
                        <a:pt x="2" y="2"/>
                      </a:lnTo>
                      <a:lnTo>
                        <a:pt x="3" y="3"/>
                      </a:lnTo>
                      <a:lnTo>
                        <a:pt x="4" y="3"/>
                      </a:lnTo>
                      <a:lnTo>
                        <a:pt x="5" y="4"/>
                      </a:lnTo>
                      <a:lnTo>
                        <a:pt x="6" y="4"/>
                      </a:lnTo>
                      <a:lnTo>
                        <a:pt x="7" y="5"/>
                      </a:lnTo>
                      <a:lnTo>
                        <a:pt x="9" y="6"/>
                      </a:lnTo>
                      <a:lnTo>
                        <a:pt x="10" y="7"/>
                      </a:lnTo>
                      <a:lnTo>
                        <a:pt x="11" y="8"/>
                      </a:lnTo>
                      <a:lnTo>
                        <a:pt x="13" y="8"/>
                      </a:lnTo>
                      <a:lnTo>
                        <a:pt x="15" y="9"/>
                      </a:lnTo>
                      <a:lnTo>
                        <a:pt x="17" y="10"/>
                      </a:lnTo>
                      <a:lnTo>
                        <a:pt x="18" y="10"/>
                      </a:lnTo>
                      <a:lnTo>
                        <a:pt x="20" y="11"/>
                      </a:lnTo>
                      <a:lnTo>
                        <a:pt x="22" y="12"/>
                      </a:lnTo>
                      <a:lnTo>
                        <a:pt x="24" y="13"/>
                      </a:lnTo>
                      <a:lnTo>
                        <a:pt x="26" y="14"/>
                      </a:lnTo>
                      <a:lnTo>
                        <a:pt x="29" y="14"/>
                      </a:lnTo>
                      <a:lnTo>
                        <a:pt x="31" y="15"/>
                      </a:lnTo>
                      <a:lnTo>
                        <a:pt x="33" y="15"/>
                      </a:lnTo>
                      <a:lnTo>
                        <a:pt x="35" y="16"/>
                      </a:lnTo>
                      <a:lnTo>
                        <a:pt x="37" y="16"/>
                      </a:lnTo>
                      <a:lnTo>
                        <a:pt x="40" y="17"/>
                      </a:lnTo>
                      <a:lnTo>
                        <a:pt x="42" y="17"/>
                      </a:lnTo>
                      <a:lnTo>
                        <a:pt x="45" y="17"/>
                      </a:lnTo>
                      <a:lnTo>
                        <a:pt x="47" y="17"/>
                      </a:lnTo>
                      <a:lnTo>
                        <a:pt x="49" y="18"/>
                      </a:lnTo>
                      <a:lnTo>
                        <a:pt x="54" y="17"/>
                      </a:lnTo>
                      <a:lnTo>
                        <a:pt x="56" y="17"/>
                      </a:lnTo>
                      <a:lnTo>
                        <a:pt x="58" y="17"/>
                      </a:lnTo>
                      <a:lnTo>
                        <a:pt x="60" y="16"/>
                      </a:lnTo>
                      <a:lnTo>
                        <a:pt x="62" y="16"/>
                      </a:lnTo>
                      <a:lnTo>
                        <a:pt x="64" y="16"/>
                      </a:lnTo>
                      <a:lnTo>
                        <a:pt x="66" y="15"/>
                      </a:lnTo>
                      <a:lnTo>
                        <a:pt x="67" y="14"/>
                      </a:lnTo>
                      <a:lnTo>
                        <a:pt x="69" y="14"/>
                      </a:lnTo>
                      <a:lnTo>
                        <a:pt x="70" y="13"/>
                      </a:lnTo>
                      <a:lnTo>
                        <a:pt x="72" y="12"/>
                      </a:lnTo>
                      <a:lnTo>
                        <a:pt x="73" y="11"/>
                      </a:lnTo>
                      <a:lnTo>
                        <a:pt x="75" y="10"/>
                      </a:lnTo>
                      <a:lnTo>
                        <a:pt x="76" y="10"/>
                      </a:lnTo>
                      <a:lnTo>
                        <a:pt x="77" y="9"/>
                      </a:lnTo>
                      <a:lnTo>
                        <a:pt x="79" y="8"/>
                      </a:lnTo>
                      <a:lnTo>
                        <a:pt x="80" y="7"/>
                      </a:lnTo>
                      <a:lnTo>
                        <a:pt x="81" y="6"/>
                      </a:lnTo>
                      <a:lnTo>
                        <a:pt x="83" y="6"/>
                      </a:lnTo>
                      <a:lnTo>
                        <a:pt x="84" y="5"/>
                      </a:lnTo>
                      <a:lnTo>
                        <a:pt x="86" y="4"/>
                      </a:lnTo>
                      <a:lnTo>
                        <a:pt x="87" y="4"/>
                      </a:lnTo>
                      <a:lnTo>
                        <a:pt x="89" y="3"/>
                      </a:lnTo>
                      <a:lnTo>
                        <a:pt x="91" y="2"/>
                      </a:lnTo>
                      <a:lnTo>
                        <a:pt x="92" y="2"/>
                      </a:lnTo>
                      <a:lnTo>
                        <a:pt x="94" y="2"/>
                      </a:lnTo>
                      <a:lnTo>
                        <a:pt x="96" y="1"/>
                      </a:lnTo>
                      <a:lnTo>
                        <a:pt x="98" y="1"/>
                      </a:lnTo>
                      <a:lnTo>
                        <a:pt x="100" y="1"/>
                      </a:lnTo>
                      <a:lnTo>
                        <a:pt x="103" y="0"/>
                      </a:lnTo>
                      <a:lnTo>
                        <a:pt x="105" y="1"/>
                      </a:lnTo>
                      <a:lnTo>
                        <a:pt x="110" y="1"/>
                      </a:lnTo>
                      <a:lnTo>
                        <a:pt x="112" y="1"/>
                      </a:lnTo>
                      <a:lnTo>
                        <a:pt x="114" y="1"/>
                      </a:lnTo>
                      <a:lnTo>
                        <a:pt x="115" y="2"/>
                      </a:lnTo>
                      <a:lnTo>
                        <a:pt x="117" y="2"/>
                      </a:lnTo>
                      <a:lnTo>
                        <a:pt x="119" y="3"/>
                      </a:lnTo>
                      <a:lnTo>
                        <a:pt x="120" y="3"/>
                      </a:lnTo>
                      <a:lnTo>
                        <a:pt x="121" y="4"/>
                      </a:lnTo>
                      <a:lnTo>
                        <a:pt x="123" y="4"/>
                      </a:lnTo>
                      <a:lnTo>
                        <a:pt x="124" y="5"/>
                      </a:lnTo>
                      <a:lnTo>
                        <a:pt x="125" y="6"/>
                      </a:lnTo>
                      <a:lnTo>
                        <a:pt x="127" y="7"/>
                      </a:lnTo>
                      <a:lnTo>
                        <a:pt x="128" y="8"/>
                      </a:lnTo>
                      <a:lnTo>
                        <a:pt x="129" y="8"/>
                      </a:lnTo>
                      <a:lnTo>
                        <a:pt x="130" y="9"/>
                      </a:lnTo>
                      <a:lnTo>
                        <a:pt x="131" y="10"/>
                      </a:lnTo>
                      <a:lnTo>
                        <a:pt x="132" y="10"/>
                      </a:lnTo>
                      <a:lnTo>
                        <a:pt x="133" y="11"/>
                      </a:lnTo>
                      <a:lnTo>
                        <a:pt x="135" y="12"/>
                      </a:lnTo>
                      <a:lnTo>
                        <a:pt x="136" y="13"/>
                      </a:lnTo>
                      <a:lnTo>
                        <a:pt x="137" y="14"/>
                      </a:lnTo>
                      <a:lnTo>
                        <a:pt x="139" y="14"/>
                      </a:lnTo>
                      <a:lnTo>
                        <a:pt x="140" y="15"/>
                      </a:lnTo>
                      <a:lnTo>
                        <a:pt x="141" y="15"/>
                      </a:lnTo>
                      <a:lnTo>
                        <a:pt x="143" y="16"/>
                      </a:lnTo>
                      <a:lnTo>
                        <a:pt x="145" y="16"/>
                      </a:lnTo>
                      <a:lnTo>
                        <a:pt x="146" y="17"/>
                      </a:lnTo>
                      <a:lnTo>
                        <a:pt x="148" y="17"/>
                      </a:lnTo>
                      <a:lnTo>
                        <a:pt x="150" y="17"/>
                      </a:lnTo>
                      <a:lnTo>
                        <a:pt x="153" y="17"/>
                      </a:lnTo>
                      <a:lnTo>
                        <a:pt x="155" y="18"/>
                      </a:lnTo>
                      <a:lnTo>
                        <a:pt x="160" y="17"/>
                      </a:lnTo>
                      <a:lnTo>
                        <a:pt x="162" y="17"/>
                      </a:lnTo>
                      <a:lnTo>
                        <a:pt x="164" y="17"/>
                      </a:lnTo>
                      <a:lnTo>
                        <a:pt x="166" y="16"/>
                      </a:lnTo>
                      <a:lnTo>
                        <a:pt x="168" y="16"/>
                      </a:lnTo>
                      <a:lnTo>
                        <a:pt x="169" y="16"/>
                      </a:lnTo>
                      <a:lnTo>
                        <a:pt x="171" y="15"/>
                      </a:lnTo>
                      <a:lnTo>
                        <a:pt x="173" y="14"/>
                      </a:lnTo>
                      <a:lnTo>
                        <a:pt x="174" y="14"/>
                      </a:lnTo>
                      <a:lnTo>
                        <a:pt x="176" y="13"/>
                      </a:lnTo>
                      <a:lnTo>
                        <a:pt x="177" y="12"/>
                      </a:lnTo>
                      <a:lnTo>
                        <a:pt x="179" y="11"/>
                      </a:lnTo>
                      <a:lnTo>
                        <a:pt x="180" y="10"/>
                      </a:lnTo>
                      <a:lnTo>
                        <a:pt x="181" y="10"/>
                      </a:lnTo>
                      <a:lnTo>
                        <a:pt x="183" y="9"/>
                      </a:lnTo>
                      <a:lnTo>
                        <a:pt x="184" y="8"/>
                      </a:lnTo>
                      <a:lnTo>
                        <a:pt x="185" y="7"/>
                      </a:lnTo>
                      <a:lnTo>
                        <a:pt x="187" y="6"/>
                      </a:lnTo>
                      <a:lnTo>
                        <a:pt x="188" y="6"/>
                      </a:lnTo>
                      <a:lnTo>
                        <a:pt x="190" y="5"/>
                      </a:lnTo>
                      <a:lnTo>
                        <a:pt x="191" y="4"/>
                      </a:lnTo>
                      <a:lnTo>
                        <a:pt x="193" y="4"/>
                      </a:lnTo>
                      <a:lnTo>
                        <a:pt x="195" y="3"/>
                      </a:lnTo>
                      <a:lnTo>
                        <a:pt x="196" y="2"/>
                      </a:lnTo>
                      <a:lnTo>
                        <a:pt x="198" y="2"/>
                      </a:lnTo>
                      <a:lnTo>
                        <a:pt x="200" y="2"/>
                      </a:lnTo>
                      <a:lnTo>
                        <a:pt x="202" y="1"/>
                      </a:lnTo>
                      <a:lnTo>
                        <a:pt x="204" y="1"/>
                      </a:lnTo>
                      <a:lnTo>
                        <a:pt x="206" y="1"/>
                      </a:lnTo>
                      <a:lnTo>
                        <a:pt x="208" y="0"/>
                      </a:lnTo>
                      <a:lnTo>
                        <a:pt x="211" y="1"/>
                      </a:lnTo>
                      <a:lnTo>
                        <a:pt x="215" y="1"/>
                      </a:lnTo>
                      <a:lnTo>
                        <a:pt x="217" y="1"/>
                      </a:lnTo>
                      <a:lnTo>
                        <a:pt x="219" y="1"/>
                      </a:lnTo>
                      <a:lnTo>
                        <a:pt x="221" y="2"/>
                      </a:lnTo>
                      <a:lnTo>
                        <a:pt x="223" y="2"/>
                      </a:lnTo>
                      <a:lnTo>
                        <a:pt x="224" y="3"/>
                      </a:lnTo>
                      <a:lnTo>
                        <a:pt x="226" y="3"/>
                      </a:lnTo>
                      <a:lnTo>
                        <a:pt x="227" y="4"/>
                      </a:lnTo>
                      <a:lnTo>
                        <a:pt x="229" y="4"/>
                      </a:lnTo>
                      <a:lnTo>
                        <a:pt x="230" y="5"/>
                      </a:lnTo>
                      <a:lnTo>
                        <a:pt x="231" y="6"/>
                      </a:lnTo>
                      <a:lnTo>
                        <a:pt x="232" y="7"/>
                      </a:lnTo>
                      <a:lnTo>
                        <a:pt x="233" y="8"/>
                      </a:lnTo>
                      <a:lnTo>
                        <a:pt x="235" y="8"/>
                      </a:lnTo>
                      <a:lnTo>
                        <a:pt x="236" y="9"/>
                      </a:lnTo>
                      <a:lnTo>
                        <a:pt x="237" y="10"/>
                      </a:lnTo>
                      <a:lnTo>
                        <a:pt x="238" y="10"/>
                      </a:lnTo>
                      <a:lnTo>
                        <a:pt x="239" y="11"/>
                      </a:lnTo>
                      <a:lnTo>
                        <a:pt x="240" y="12"/>
                      </a:lnTo>
                      <a:lnTo>
                        <a:pt x="241" y="13"/>
                      </a:lnTo>
                      <a:lnTo>
                        <a:pt x="243" y="14"/>
                      </a:lnTo>
                      <a:lnTo>
                        <a:pt x="244" y="14"/>
                      </a:lnTo>
                      <a:lnTo>
                        <a:pt x="245" y="15"/>
                      </a:lnTo>
                      <a:lnTo>
                        <a:pt x="247" y="15"/>
                      </a:lnTo>
                      <a:lnTo>
                        <a:pt x="249" y="16"/>
                      </a:lnTo>
                      <a:lnTo>
                        <a:pt x="250" y="16"/>
                      </a:lnTo>
                      <a:lnTo>
                        <a:pt x="252" y="17"/>
                      </a:lnTo>
                      <a:lnTo>
                        <a:pt x="254" y="17"/>
                      </a:lnTo>
                      <a:lnTo>
                        <a:pt x="256" y="17"/>
                      </a:lnTo>
                      <a:lnTo>
                        <a:pt x="258" y="17"/>
                      </a:lnTo>
                      <a:lnTo>
                        <a:pt x="261" y="18"/>
                      </a:lnTo>
                      <a:lnTo>
                        <a:pt x="265" y="17"/>
                      </a:lnTo>
                      <a:lnTo>
                        <a:pt x="267" y="17"/>
                      </a:lnTo>
                      <a:lnTo>
                        <a:pt x="269" y="17"/>
                      </a:lnTo>
                      <a:lnTo>
                        <a:pt x="271" y="16"/>
                      </a:lnTo>
                      <a:lnTo>
                        <a:pt x="273" y="16"/>
                      </a:lnTo>
                      <a:lnTo>
                        <a:pt x="275" y="16"/>
                      </a:lnTo>
                      <a:lnTo>
                        <a:pt x="277" y="15"/>
                      </a:lnTo>
                      <a:lnTo>
                        <a:pt x="279" y="14"/>
                      </a:lnTo>
                      <a:lnTo>
                        <a:pt x="280" y="14"/>
                      </a:lnTo>
                      <a:lnTo>
                        <a:pt x="281" y="13"/>
                      </a:lnTo>
                      <a:lnTo>
                        <a:pt x="283" y="12"/>
                      </a:lnTo>
                      <a:lnTo>
                        <a:pt x="284" y="11"/>
                      </a:lnTo>
                      <a:lnTo>
                        <a:pt x="286" y="10"/>
                      </a:lnTo>
                      <a:lnTo>
                        <a:pt x="287" y="10"/>
                      </a:lnTo>
                      <a:lnTo>
                        <a:pt x="289" y="9"/>
                      </a:lnTo>
                      <a:lnTo>
                        <a:pt x="290" y="8"/>
                      </a:lnTo>
                      <a:lnTo>
                        <a:pt x="291" y="7"/>
                      </a:lnTo>
                      <a:lnTo>
                        <a:pt x="293" y="6"/>
                      </a:lnTo>
                      <a:lnTo>
                        <a:pt x="294" y="6"/>
                      </a:lnTo>
                      <a:lnTo>
                        <a:pt x="295" y="5"/>
                      </a:lnTo>
                      <a:lnTo>
                        <a:pt x="297" y="4"/>
                      </a:lnTo>
                      <a:lnTo>
                        <a:pt x="298" y="4"/>
                      </a:lnTo>
                      <a:lnTo>
                        <a:pt x="300" y="3"/>
                      </a:lnTo>
                      <a:lnTo>
                        <a:pt x="302" y="2"/>
                      </a:lnTo>
                      <a:lnTo>
                        <a:pt x="303" y="2"/>
                      </a:lnTo>
                      <a:lnTo>
                        <a:pt x="305" y="2"/>
                      </a:lnTo>
                      <a:lnTo>
                        <a:pt x="307" y="1"/>
                      </a:lnTo>
                      <a:lnTo>
                        <a:pt x="309" y="1"/>
                      </a:lnTo>
                      <a:lnTo>
                        <a:pt x="311" y="1"/>
                      </a:lnTo>
                      <a:lnTo>
                        <a:pt x="314" y="0"/>
                      </a:lnTo>
                      <a:lnTo>
                        <a:pt x="317" y="1"/>
                      </a:lnTo>
                      <a:lnTo>
                        <a:pt x="321" y="1"/>
                      </a:lnTo>
                      <a:lnTo>
                        <a:pt x="323" y="1"/>
                      </a:lnTo>
                      <a:lnTo>
                        <a:pt x="325" y="1"/>
                      </a:lnTo>
                      <a:lnTo>
                        <a:pt x="327" y="2"/>
                      </a:lnTo>
                      <a:lnTo>
                        <a:pt x="328" y="2"/>
                      </a:lnTo>
                      <a:lnTo>
                        <a:pt x="330" y="3"/>
                      </a:lnTo>
                      <a:lnTo>
                        <a:pt x="331" y="3"/>
                      </a:lnTo>
                      <a:lnTo>
                        <a:pt x="333" y="4"/>
                      </a:lnTo>
                      <a:lnTo>
                        <a:pt x="334" y="4"/>
                      </a:lnTo>
                      <a:lnTo>
                        <a:pt x="335" y="5"/>
                      </a:lnTo>
                      <a:lnTo>
                        <a:pt x="337" y="6"/>
                      </a:lnTo>
                      <a:lnTo>
                        <a:pt x="338" y="7"/>
                      </a:lnTo>
                      <a:lnTo>
                        <a:pt x="339" y="8"/>
                      </a:lnTo>
                      <a:lnTo>
                        <a:pt x="340" y="8"/>
                      </a:lnTo>
                      <a:lnTo>
                        <a:pt x="341" y="9"/>
                      </a:lnTo>
                      <a:lnTo>
                        <a:pt x="342" y="10"/>
                      </a:lnTo>
                      <a:lnTo>
                        <a:pt x="343" y="10"/>
                      </a:lnTo>
                      <a:lnTo>
                        <a:pt x="345" y="11"/>
                      </a:lnTo>
                      <a:lnTo>
                        <a:pt x="346" y="12"/>
                      </a:lnTo>
                      <a:lnTo>
                        <a:pt x="347" y="13"/>
                      </a:lnTo>
                      <a:lnTo>
                        <a:pt x="348" y="14"/>
                      </a:lnTo>
                      <a:lnTo>
                        <a:pt x="350" y="14"/>
                      </a:lnTo>
                      <a:lnTo>
                        <a:pt x="351" y="15"/>
                      </a:lnTo>
                      <a:lnTo>
                        <a:pt x="353" y="15"/>
                      </a:lnTo>
                      <a:lnTo>
                        <a:pt x="354" y="16"/>
                      </a:lnTo>
                      <a:lnTo>
                        <a:pt x="356" y="16"/>
                      </a:lnTo>
                      <a:lnTo>
                        <a:pt x="357" y="17"/>
                      </a:lnTo>
                      <a:lnTo>
                        <a:pt x="359" y="17"/>
                      </a:lnTo>
                      <a:lnTo>
                        <a:pt x="361" y="17"/>
                      </a:lnTo>
                      <a:lnTo>
                        <a:pt x="364" y="17"/>
                      </a:lnTo>
                      <a:lnTo>
                        <a:pt x="366" y="18"/>
                      </a:lnTo>
                      <a:lnTo>
                        <a:pt x="371" y="17"/>
                      </a:lnTo>
                      <a:lnTo>
                        <a:pt x="373" y="17"/>
                      </a:lnTo>
                      <a:lnTo>
                        <a:pt x="375" y="17"/>
                      </a:lnTo>
                      <a:lnTo>
                        <a:pt x="377" y="16"/>
                      </a:lnTo>
                      <a:lnTo>
                        <a:pt x="379" y="16"/>
                      </a:lnTo>
                      <a:lnTo>
                        <a:pt x="381" y="16"/>
                      </a:lnTo>
                      <a:lnTo>
                        <a:pt x="383" y="15"/>
                      </a:lnTo>
                      <a:lnTo>
                        <a:pt x="384" y="14"/>
                      </a:lnTo>
                      <a:lnTo>
                        <a:pt x="385" y="14"/>
                      </a:lnTo>
                      <a:lnTo>
                        <a:pt x="387" y="13"/>
                      </a:lnTo>
                      <a:lnTo>
                        <a:pt x="389" y="12"/>
                      </a:lnTo>
                      <a:lnTo>
                        <a:pt x="390" y="11"/>
                      </a:lnTo>
                      <a:lnTo>
                        <a:pt x="391" y="10"/>
                      </a:lnTo>
                      <a:lnTo>
                        <a:pt x="393" y="10"/>
                      </a:lnTo>
                      <a:lnTo>
                        <a:pt x="394" y="9"/>
                      </a:lnTo>
                      <a:lnTo>
                        <a:pt x="395" y="8"/>
                      </a:lnTo>
                      <a:lnTo>
                        <a:pt x="397" y="7"/>
                      </a:lnTo>
                      <a:lnTo>
                        <a:pt x="398" y="6"/>
                      </a:lnTo>
                      <a:lnTo>
                        <a:pt x="399" y="6"/>
                      </a:lnTo>
                      <a:lnTo>
                        <a:pt x="401" y="5"/>
                      </a:lnTo>
                      <a:lnTo>
                        <a:pt x="403" y="4"/>
                      </a:lnTo>
                      <a:lnTo>
                        <a:pt x="404" y="4"/>
                      </a:lnTo>
                      <a:lnTo>
                        <a:pt x="406" y="3"/>
                      </a:lnTo>
                      <a:lnTo>
                        <a:pt x="407" y="2"/>
                      </a:lnTo>
                      <a:lnTo>
                        <a:pt x="409" y="2"/>
                      </a:lnTo>
                      <a:lnTo>
                        <a:pt x="411" y="2"/>
                      </a:lnTo>
                      <a:lnTo>
                        <a:pt x="413" y="1"/>
                      </a:lnTo>
                      <a:lnTo>
                        <a:pt x="415" y="1"/>
                      </a:lnTo>
                      <a:lnTo>
                        <a:pt x="417" y="1"/>
                      </a:lnTo>
                      <a:lnTo>
                        <a:pt x="419" y="0"/>
                      </a:lnTo>
                      <a:lnTo>
                        <a:pt x="422" y="1"/>
                      </a:lnTo>
                      <a:lnTo>
                        <a:pt x="427" y="1"/>
                      </a:lnTo>
                      <a:lnTo>
                        <a:pt x="429" y="1"/>
                      </a:lnTo>
                      <a:lnTo>
                        <a:pt x="431" y="1"/>
                      </a:lnTo>
                      <a:lnTo>
                        <a:pt x="432" y="2"/>
                      </a:lnTo>
                      <a:lnTo>
                        <a:pt x="434" y="2"/>
                      </a:lnTo>
                      <a:lnTo>
                        <a:pt x="435" y="3"/>
                      </a:lnTo>
                      <a:lnTo>
                        <a:pt x="437" y="3"/>
                      </a:lnTo>
                      <a:lnTo>
                        <a:pt x="438" y="4"/>
                      </a:lnTo>
                      <a:lnTo>
                        <a:pt x="440" y="4"/>
                      </a:lnTo>
                      <a:lnTo>
                        <a:pt x="441" y="5"/>
                      </a:lnTo>
                      <a:lnTo>
                        <a:pt x="442" y="6"/>
                      </a:lnTo>
                      <a:lnTo>
                        <a:pt x="443" y="7"/>
                      </a:lnTo>
                      <a:lnTo>
                        <a:pt x="445" y="8"/>
                      </a:lnTo>
                      <a:lnTo>
                        <a:pt x="446" y="8"/>
                      </a:lnTo>
                      <a:lnTo>
                        <a:pt x="447" y="9"/>
                      </a:lnTo>
                      <a:lnTo>
                        <a:pt x="448" y="10"/>
                      </a:lnTo>
                      <a:lnTo>
                        <a:pt x="449" y="10"/>
                      </a:lnTo>
                      <a:lnTo>
                        <a:pt x="450" y="11"/>
                      </a:lnTo>
                      <a:lnTo>
                        <a:pt x="451" y="12"/>
                      </a:lnTo>
                      <a:lnTo>
                        <a:pt x="453" y="13"/>
                      </a:lnTo>
                      <a:lnTo>
                        <a:pt x="454" y="14"/>
                      </a:lnTo>
                      <a:lnTo>
                        <a:pt x="455" y="14"/>
                      </a:lnTo>
                      <a:lnTo>
                        <a:pt x="457" y="15"/>
                      </a:lnTo>
                      <a:lnTo>
                        <a:pt x="458" y="15"/>
                      </a:lnTo>
                      <a:lnTo>
                        <a:pt x="460" y="16"/>
                      </a:lnTo>
                      <a:lnTo>
                        <a:pt x="461" y="16"/>
                      </a:lnTo>
                      <a:lnTo>
                        <a:pt x="463" y="17"/>
                      </a:lnTo>
                      <a:lnTo>
                        <a:pt x="465" y="17"/>
                      </a:lnTo>
                      <a:lnTo>
                        <a:pt x="467" y="17"/>
                      </a:lnTo>
                      <a:lnTo>
                        <a:pt x="469" y="17"/>
                      </a:lnTo>
                      <a:lnTo>
                        <a:pt x="472" y="18"/>
                      </a:lnTo>
                      <a:lnTo>
                        <a:pt x="477" y="17"/>
                      </a:lnTo>
                      <a:lnTo>
                        <a:pt x="479" y="17"/>
                      </a:lnTo>
                      <a:lnTo>
                        <a:pt x="481" y="17"/>
                      </a:lnTo>
                      <a:lnTo>
                        <a:pt x="483" y="16"/>
                      </a:lnTo>
                      <a:lnTo>
                        <a:pt x="485" y="16"/>
                      </a:lnTo>
                      <a:lnTo>
                        <a:pt x="486" y="16"/>
                      </a:lnTo>
                      <a:lnTo>
                        <a:pt x="488" y="15"/>
                      </a:lnTo>
                      <a:lnTo>
                        <a:pt x="490" y="14"/>
                      </a:lnTo>
                      <a:lnTo>
                        <a:pt x="491" y="14"/>
                      </a:lnTo>
                      <a:lnTo>
                        <a:pt x="493" y="13"/>
                      </a:lnTo>
                      <a:lnTo>
                        <a:pt x="494" y="12"/>
                      </a:lnTo>
                      <a:lnTo>
                        <a:pt x="495" y="11"/>
                      </a:lnTo>
                      <a:lnTo>
                        <a:pt x="497" y="10"/>
                      </a:lnTo>
                      <a:lnTo>
                        <a:pt x="498" y="10"/>
                      </a:lnTo>
                      <a:lnTo>
                        <a:pt x="500" y="9"/>
                      </a:lnTo>
                      <a:lnTo>
                        <a:pt x="501" y="8"/>
                      </a:lnTo>
                      <a:lnTo>
                        <a:pt x="502" y="7"/>
                      </a:lnTo>
                      <a:lnTo>
                        <a:pt x="504" y="6"/>
                      </a:lnTo>
                      <a:lnTo>
                        <a:pt x="505" y="6"/>
                      </a:lnTo>
                      <a:lnTo>
                        <a:pt x="507" y="5"/>
                      </a:lnTo>
                      <a:lnTo>
                        <a:pt x="508" y="4"/>
                      </a:lnTo>
                      <a:lnTo>
                        <a:pt x="509" y="4"/>
                      </a:lnTo>
                      <a:lnTo>
                        <a:pt x="511" y="3"/>
                      </a:lnTo>
                      <a:lnTo>
                        <a:pt x="513" y="2"/>
                      </a:lnTo>
                      <a:lnTo>
                        <a:pt x="515" y="2"/>
                      </a:lnTo>
                      <a:lnTo>
                        <a:pt x="517" y="2"/>
                      </a:lnTo>
                      <a:lnTo>
                        <a:pt x="519" y="1"/>
                      </a:lnTo>
                      <a:lnTo>
                        <a:pt x="521" y="1"/>
                      </a:lnTo>
                      <a:lnTo>
                        <a:pt x="523" y="1"/>
                      </a:lnTo>
                      <a:lnTo>
                        <a:pt x="525" y="0"/>
                      </a:lnTo>
                      <a:lnTo>
                        <a:pt x="528" y="1"/>
                      </a:lnTo>
                      <a:lnTo>
                        <a:pt x="532" y="1"/>
                      </a:lnTo>
                      <a:lnTo>
                        <a:pt x="534" y="1"/>
                      </a:lnTo>
                      <a:lnTo>
                        <a:pt x="536" y="1"/>
                      </a:lnTo>
                      <a:lnTo>
                        <a:pt x="538" y="2"/>
                      </a:lnTo>
                      <a:lnTo>
                        <a:pt x="539" y="2"/>
                      </a:lnTo>
                      <a:lnTo>
                        <a:pt x="541" y="3"/>
                      </a:lnTo>
                      <a:lnTo>
                        <a:pt x="543" y="3"/>
                      </a:lnTo>
                      <a:lnTo>
                        <a:pt x="544" y="4"/>
                      </a:lnTo>
                      <a:lnTo>
                        <a:pt x="545" y="4"/>
                      </a:lnTo>
                      <a:lnTo>
                        <a:pt x="547" y="5"/>
                      </a:lnTo>
                      <a:lnTo>
                        <a:pt x="548" y="6"/>
                      </a:lnTo>
                      <a:lnTo>
                        <a:pt x="549" y="7"/>
                      </a:lnTo>
                      <a:lnTo>
                        <a:pt x="550" y="8"/>
                      </a:lnTo>
                      <a:lnTo>
                        <a:pt x="551" y="8"/>
                      </a:lnTo>
                      <a:lnTo>
                        <a:pt x="553" y="9"/>
                      </a:lnTo>
                      <a:lnTo>
                        <a:pt x="554" y="10"/>
                      </a:lnTo>
                      <a:lnTo>
                        <a:pt x="555" y="10"/>
                      </a:lnTo>
                      <a:lnTo>
                        <a:pt x="556" y="11"/>
                      </a:lnTo>
                      <a:lnTo>
                        <a:pt x="557" y="12"/>
                      </a:lnTo>
                      <a:lnTo>
                        <a:pt x="559" y="13"/>
                      </a:lnTo>
                      <a:lnTo>
                        <a:pt x="560" y="14"/>
                      </a:lnTo>
                      <a:lnTo>
                        <a:pt x="561" y="14"/>
                      </a:lnTo>
                      <a:lnTo>
                        <a:pt x="563" y="15"/>
                      </a:lnTo>
                      <a:lnTo>
                        <a:pt x="564" y="15"/>
                      </a:lnTo>
                      <a:lnTo>
                        <a:pt x="565" y="16"/>
                      </a:lnTo>
                      <a:lnTo>
                        <a:pt x="567" y="16"/>
                      </a:lnTo>
                      <a:lnTo>
                        <a:pt x="569" y="17"/>
                      </a:lnTo>
                      <a:lnTo>
                        <a:pt x="571" y="17"/>
                      </a:lnTo>
                      <a:lnTo>
                        <a:pt x="573" y="17"/>
                      </a:lnTo>
                      <a:lnTo>
                        <a:pt x="575" y="17"/>
                      </a:lnTo>
                      <a:lnTo>
                        <a:pt x="577" y="18"/>
                      </a:lnTo>
                      <a:lnTo>
                        <a:pt x="581" y="17"/>
                      </a:lnTo>
                      <a:lnTo>
                        <a:pt x="583" y="17"/>
                      </a:lnTo>
                      <a:lnTo>
                        <a:pt x="585" y="17"/>
                      </a:lnTo>
                      <a:lnTo>
                        <a:pt x="587" y="16"/>
                      </a:lnTo>
                      <a:lnTo>
                        <a:pt x="589" y="16"/>
                      </a:lnTo>
                      <a:lnTo>
                        <a:pt x="590" y="15"/>
                      </a:lnTo>
                      <a:lnTo>
                        <a:pt x="592" y="15"/>
                      </a:lnTo>
                      <a:lnTo>
                        <a:pt x="593" y="14"/>
                      </a:lnTo>
                      <a:lnTo>
                        <a:pt x="595" y="14"/>
                      </a:lnTo>
                      <a:lnTo>
                        <a:pt x="596" y="13"/>
                      </a:lnTo>
                      <a:lnTo>
                        <a:pt x="597" y="12"/>
                      </a:lnTo>
                      <a:lnTo>
                        <a:pt x="598" y="11"/>
                      </a:lnTo>
                      <a:lnTo>
                        <a:pt x="599" y="10"/>
                      </a:lnTo>
                      <a:lnTo>
                        <a:pt x="601" y="10"/>
                      </a:lnTo>
                      <a:lnTo>
                        <a:pt x="602" y="9"/>
                      </a:lnTo>
                      <a:lnTo>
                        <a:pt x="603" y="8"/>
                      </a:lnTo>
                      <a:lnTo>
                        <a:pt x="604" y="8"/>
                      </a:lnTo>
                      <a:lnTo>
                        <a:pt x="605" y="7"/>
                      </a:lnTo>
                      <a:lnTo>
                        <a:pt x="607" y="6"/>
                      </a:lnTo>
                      <a:lnTo>
                        <a:pt x="608" y="5"/>
                      </a:lnTo>
                      <a:lnTo>
                        <a:pt x="609" y="4"/>
                      </a:lnTo>
                      <a:lnTo>
                        <a:pt x="611" y="4"/>
                      </a:lnTo>
                      <a:lnTo>
                        <a:pt x="612" y="3"/>
                      </a:lnTo>
                      <a:lnTo>
                        <a:pt x="613" y="3"/>
                      </a:lnTo>
                      <a:lnTo>
                        <a:pt x="615" y="2"/>
                      </a:lnTo>
                      <a:lnTo>
                        <a:pt x="617" y="2"/>
                      </a:lnTo>
                      <a:lnTo>
                        <a:pt x="619" y="1"/>
                      </a:lnTo>
                      <a:lnTo>
                        <a:pt x="620" y="1"/>
                      </a:lnTo>
                      <a:lnTo>
                        <a:pt x="622" y="1"/>
                      </a:lnTo>
                      <a:lnTo>
                        <a:pt x="625" y="1"/>
                      </a:lnTo>
                      <a:lnTo>
                        <a:pt x="627" y="1"/>
                      </a:lnTo>
                      <a:lnTo>
                        <a:pt x="632" y="1"/>
                      </a:lnTo>
                      <a:lnTo>
                        <a:pt x="634" y="1"/>
                      </a:lnTo>
                      <a:lnTo>
                        <a:pt x="636" y="1"/>
                      </a:lnTo>
                      <a:lnTo>
                        <a:pt x="638" y="2"/>
                      </a:lnTo>
                      <a:lnTo>
                        <a:pt x="640" y="2"/>
                      </a:lnTo>
                      <a:lnTo>
                        <a:pt x="641" y="2"/>
                      </a:lnTo>
                      <a:lnTo>
                        <a:pt x="643" y="3"/>
                      </a:lnTo>
                      <a:lnTo>
                        <a:pt x="645" y="4"/>
                      </a:lnTo>
                      <a:lnTo>
                        <a:pt x="646" y="4"/>
                      </a:lnTo>
                      <a:lnTo>
                        <a:pt x="648" y="5"/>
                      </a:lnTo>
                      <a:lnTo>
                        <a:pt x="649" y="6"/>
                      </a:lnTo>
                      <a:lnTo>
                        <a:pt x="651" y="6"/>
                      </a:lnTo>
                      <a:lnTo>
                        <a:pt x="652" y="7"/>
                      </a:lnTo>
                      <a:lnTo>
                        <a:pt x="653" y="8"/>
                      </a:lnTo>
                      <a:lnTo>
                        <a:pt x="655" y="9"/>
                      </a:lnTo>
                      <a:lnTo>
                        <a:pt x="656" y="10"/>
                      </a:lnTo>
                      <a:lnTo>
                        <a:pt x="657" y="10"/>
                      </a:lnTo>
                      <a:lnTo>
                        <a:pt x="659" y="11"/>
                      </a:lnTo>
                      <a:lnTo>
                        <a:pt x="660" y="12"/>
                      </a:lnTo>
                      <a:lnTo>
                        <a:pt x="662" y="13"/>
                      </a:lnTo>
                      <a:lnTo>
                        <a:pt x="663" y="14"/>
                      </a:lnTo>
                      <a:lnTo>
                        <a:pt x="665" y="14"/>
                      </a:lnTo>
                      <a:lnTo>
                        <a:pt x="667" y="15"/>
                      </a:lnTo>
                      <a:lnTo>
                        <a:pt x="668" y="16"/>
                      </a:lnTo>
                      <a:lnTo>
                        <a:pt x="670" y="16"/>
                      </a:lnTo>
                      <a:lnTo>
                        <a:pt x="672" y="16"/>
                      </a:lnTo>
                      <a:lnTo>
                        <a:pt x="674" y="17"/>
                      </a:lnTo>
                      <a:lnTo>
                        <a:pt x="676" y="17"/>
                      </a:lnTo>
                      <a:lnTo>
                        <a:pt x="678" y="17"/>
                      </a:lnTo>
                      <a:lnTo>
                        <a:pt x="680" y="17"/>
                      </a:lnTo>
                      <a:lnTo>
                        <a:pt x="683" y="18"/>
                      </a:lnTo>
                      <a:lnTo>
                        <a:pt x="687" y="17"/>
                      </a:lnTo>
                      <a:lnTo>
                        <a:pt x="689" y="17"/>
                      </a:lnTo>
                      <a:lnTo>
                        <a:pt x="691" y="17"/>
                      </a:lnTo>
                      <a:lnTo>
                        <a:pt x="693" y="16"/>
                      </a:lnTo>
                      <a:lnTo>
                        <a:pt x="695" y="16"/>
                      </a:lnTo>
                      <a:lnTo>
                        <a:pt x="696" y="15"/>
                      </a:lnTo>
                      <a:lnTo>
                        <a:pt x="698" y="15"/>
                      </a:lnTo>
                      <a:lnTo>
                        <a:pt x="699" y="14"/>
                      </a:lnTo>
                      <a:lnTo>
                        <a:pt x="701" y="14"/>
                      </a:lnTo>
                      <a:lnTo>
                        <a:pt x="702" y="13"/>
                      </a:lnTo>
                      <a:lnTo>
                        <a:pt x="703" y="12"/>
                      </a:lnTo>
                      <a:lnTo>
                        <a:pt x="704" y="11"/>
                      </a:lnTo>
                      <a:lnTo>
                        <a:pt x="705" y="10"/>
                      </a:lnTo>
                      <a:lnTo>
                        <a:pt x="707" y="10"/>
                      </a:lnTo>
                      <a:lnTo>
                        <a:pt x="708" y="9"/>
                      </a:lnTo>
                      <a:lnTo>
                        <a:pt x="709" y="8"/>
                      </a:lnTo>
                      <a:lnTo>
                        <a:pt x="710" y="8"/>
                      </a:lnTo>
                      <a:lnTo>
                        <a:pt x="711" y="7"/>
                      </a:lnTo>
                      <a:lnTo>
                        <a:pt x="713" y="6"/>
                      </a:lnTo>
                      <a:lnTo>
                        <a:pt x="714" y="5"/>
                      </a:lnTo>
                      <a:lnTo>
                        <a:pt x="715" y="4"/>
                      </a:lnTo>
                      <a:lnTo>
                        <a:pt x="716" y="4"/>
                      </a:lnTo>
                      <a:lnTo>
                        <a:pt x="718" y="3"/>
                      </a:lnTo>
                      <a:lnTo>
                        <a:pt x="719" y="3"/>
                      </a:lnTo>
                      <a:lnTo>
                        <a:pt x="721" y="2"/>
                      </a:lnTo>
                      <a:lnTo>
                        <a:pt x="723" y="2"/>
                      </a:lnTo>
                      <a:lnTo>
                        <a:pt x="724" y="1"/>
                      </a:lnTo>
                      <a:lnTo>
                        <a:pt x="726" y="1"/>
                      </a:lnTo>
                      <a:lnTo>
                        <a:pt x="728" y="1"/>
                      </a:lnTo>
                      <a:lnTo>
                        <a:pt x="731" y="1"/>
                      </a:lnTo>
                      <a:lnTo>
                        <a:pt x="733" y="1"/>
                      </a:lnTo>
                      <a:lnTo>
                        <a:pt x="737" y="1"/>
                      </a:lnTo>
                      <a:lnTo>
                        <a:pt x="740" y="1"/>
                      </a:lnTo>
                      <a:lnTo>
                        <a:pt x="742" y="1"/>
                      </a:lnTo>
                      <a:lnTo>
                        <a:pt x="744" y="2"/>
                      </a:lnTo>
                      <a:lnTo>
                        <a:pt x="745" y="2"/>
                      </a:lnTo>
                      <a:lnTo>
                        <a:pt x="747" y="2"/>
                      </a:lnTo>
                      <a:lnTo>
                        <a:pt x="749" y="3"/>
                      </a:lnTo>
                      <a:lnTo>
                        <a:pt x="751" y="4"/>
                      </a:lnTo>
                      <a:lnTo>
                        <a:pt x="752" y="4"/>
                      </a:lnTo>
                      <a:lnTo>
                        <a:pt x="753" y="5"/>
                      </a:lnTo>
                      <a:lnTo>
                        <a:pt x="755" y="6"/>
                      </a:lnTo>
                      <a:lnTo>
                        <a:pt x="756" y="6"/>
                      </a:lnTo>
                      <a:lnTo>
                        <a:pt x="758" y="7"/>
                      </a:lnTo>
                      <a:lnTo>
                        <a:pt x="759" y="8"/>
                      </a:lnTo>
                      <a:lnTo>
                        <a:pt x="761" y="9"/>
                      </a:lnTo>
                      <a:lnTo>
                        <a:pt x="762" y="10"/>
                      </a:lnTo>
                      <a:lnTo>
                        <a:pt x="763" y="10"/>
                      </a:lnTo>
                      <a:lnTo>
                        <a:pt x="765" y="11"/>
                      </a:lnTo>
                      <a:lnTo>
                        <a:pt x="766" y="12"/>
                      </a:lnTo>
                      <a:lnTo>
                        <a:pt x="767" y="13"/>
                      </a:lnTo>
                      <a:lnTo>
                        <a:pt x="769" y="14"/>
                      </a:lnTo>
                      <a:lnTo>
                        <a:pt x="770" y="14"/>
                      </a:lnTo>
                      <a:lnTo>
                        <a:pt x="772" y="15"/>
                      </a:lnTo>
                      <a:lnTo>
                        <a:pt x="774" y="16"/>
                      </a:lnTo>
                      <a:lnTo>
                        <a:pt x="775" y="16"/>
                      </a:lnTo>
                      <a:lnTo>
                        <a:pt x="777" y="16"/>
                      </a:lnTo>
                      <a:lnTo>
                        <a:pt x="779" y="17"/>
                      </a:lnTo>
                      <a:lnTo>
                        <a:pt x="781" y="17"/>
                      </a:lnTo>
                      <a:lnTo>
                        <a:pt x="783" y="17"/>
                      </a:lnTo>
                      <a:lnTo>
                        <a:pt x="786" y="17"/>
                      </a:lnTo>
                      <a:lnTo>
                        <a:pt x="789" y="18"/>
                      </a:lnTo>
                      <a:lnTo>
                        <a:pt x="793" y="17"/>
                      </a:lnTo>
                      <a:lnTo>
                        <a:pt x="795" y="17"/>
                      </a:lnTo>
                      <a:lnTo>
                        <a:pt x="797" y="17"/>
                      </a:lnTo>
                      <a:lnTo>
                        <a:pt x="799" y="16"/>
                      </a:lnTo>
                      <a:lnTo>
                        <a:pt x="800" y="16"/>
                      </a:lnTo>
                      <a:lnTo>
                        <a:pt x="802" y="15"/>
                      </a:lnTo>
                      <a:lnTo>
                        <a:pt x="803" y="15"/>
                      </a:lnTo>
                      <a:lnTo>
                        <a:pt x="805" y="14"/>
                      </a:lnTo>
                      <a:lnTo>
                        <a:pt x="806" y="14"/>
                      </a:lnTo>
                      <a:lnTo>
                        <a:pt x="807" y="13"/>
                      </a:lnTo>
                      <a:lnTo>
                        <a:pt x="809" y="12"/>
                      </a:lnTo>
                      <a:lnTo>
                        <a:pt x="810" y="11"/>
                      </a:lnTo>
                      <a:lnTo>
                        <a:pt x="811" y="10"/>
                      </a:lnTo>
                      <a:lnTo>
                        <a:pt x="812" y="10"/>
                      </a:lnTo>
                      <a:lnTo>
                        <a:pt x="813" y="9"/>
                      </a:lnTo>
                      <a:lnTo>
                        <a:pt x="815" y="8"/>
                      </a:lnTo>
                      <a:lnTo>
                        <a:pt x="816" y="8"/>
                      </a:lnTo>
                      <a:lnTo>
                        <a:pt x="817" y="7"/>
                      </a:lnTo>
                      <a:lnTo>
                        <a:pt x="818" y="6"/>
                      </a:lnTo>
                      <a:lnTo>
                        <a:pt x="819" y="5"/>
                      </a:lnTo>
                      <a:lnTo>
                        <a:pt x="821" y="4"/>
                      </a:lnTo>
                      <a:lnTo>
                        <a:pt x="822" y="4"/>
                      </a:lnTo>
                      <a:lnTo>
                        <a:pt x="823" y="3"/>
                      </a:lnTo>
                      <a:lnTo>
                        <a:pt x="825" y="3"/>
                      </a:lnTo>
                      <a:lnTo>
                        <a:pt x="827" y="2"/>
                      </a:lnTo>
                      <a:lnTo>
                        <a:pt x="828" y="2"/>
                      </a:lnTo>
                      <a:lnTo>
                        <a:pt x="830" y="1"/>
                      </a:lnTo>
                      <a:lnTo>
                        <a:pt x="832" y="1"/>
                      </a:lnTo>
                      <a:lnTo>
                        <a:pt x="834" y="1"/>
                      </a:lnTo>
                      <a:lnTo>
                        <a:pt x="836" y="1"/>
                      </a:lnTo>
                      <a:lnTo>
                        <a:pt x="839" y="1"/>
                      </a:lnTo>
                      <a:lnTo>
                        <a:pt x="843" y="1"/>
                      </a:lnTo>
                      <a:lnTo>
                        <a:pt x="845" y="1"/>
                      </a:lnTo>
                      <a:lnTo>
                        <a:pt x="847" y="1"/>
                      </a:lnTo>
                      <a:lnTo>
                        <a:pt x="849" y="2"/>
                      </a:lnTo>
                      <a:lnTo>
                        <a:pt x="851" y="2"/>
                      </a:lnTo>
                      <a:lnTo>
                        <a:pt x="853" y="2"/>
                      </a:lnTo>
                      <a:lnTo>
                        <a:pt x="855" y="3"/>
                      </a:lnTo>
                      <a:lnTo>
                        <a:pt x="856" y="4"/>
                      </a:lnTo>
                      <a:lnTo>
                        <a:pt x="858" y="4"/>
                      </a:lnTo>
                      <a:lnTo>
                        <a:pt x="859" y="5"/>
                      </a:lnTo>
                      <a:lnTo>
                        <a:pt x="861" y="6"/>
                      </a:lnTo>
                      <a:lnTo>
                        <a:pt x="862" y="6"/>
                      </a:lnTo>
                      <a:lnTo>
                        <a:pt x="863" y="7"/>
                      </a:lnTo>
                      <a:lnTo>
                        <a:pt x="865" y="8"/>
                      </a:lnTo>
                      <a:lnTo>
                        <a:pt x="866" y="9"/>
                      </a:lnTo>
                      <a:lnTo>
                        <a:pt x="867" y="10"/>
                      </a:lnTo>
                      <a:lnTo>
                        <a:pt x="869" y="10"/>
                      </a:lnTo>
                      <a:lnTo>
                        <a:pt x="870" y="11"/>
                      </a:lnTo>
                      <a:lnTo>
                        <a:pt x="872" y="12"/>
                      </a:lnTo>
                      <a:lnTo>
                        <a:pt x="873" y="13"/>
                      </a:lnTo>
                      <a:lnTo>
                        <a:pt x="875" y="14"/>
                      </a:lnTo>
                      <a:lnTo>
                        <a:pt x="876" y="14"/>
                      </a:lnTo>
                      <a:lnTo>
                        <a:pt x="878" y="15"/>
                      </a:lnTo>
                      <a:lnTo>
                        <a:pt x="879" y="16"/>
                      </a:lnTo>
                      <a:lnTo>
                        <a:pt x="881" y="16"/>
                      </a:lnTo>
                      <a:lnTo>
                        <a:pt x="883" y="16"/>
                      </a:lnTo>
                      <a:lnTo>
                        <a:pt x="885" y="17"/>
                      </a:lnTo>
                      <a:lnTo>
                        <a:pt x="887" y="17"/>
                      </a:lnTo>
                      <a:lnTo>
                        <a:pt x="889" y="17"/>
                      </a:lnTo>
                      <a:lnTo>
                        <a:pt x="891" y="17"/>
                      </a:lnTo>
                      <a:lnTo>
                        <a:pt x="894" y="18"/>
                      </a:lnTo>
                      <a:lnTo>
                        <a:pt x="899" y="17"/>
                      </a:lnTo>
                      <a:lnTo>
                        <a:pt x="901" y="17"/>
                      </a:lnTo>
                      <a:lnTo>
                        <a:pt x="903" y="17"/>
                      </a:lnTo>
                      <a:lnTo>
                        <a:pt x="904" y="16"/>
                      </a:lnTo>
                      <a:lnTo>
                        <a:pt x="906" y="16"/>
                      </a:lnTo>
                      <a:lnTo>
                        <a:pt x="907" y="15"/>
                      </a:lnTo>
                      <a:lnTo>
                        <a:pt x="909" y="15"/>
                      </a:lnTo>
                      <a:lnTo>
                        <a:pt x="911" y="14"/>
                      </a:lnTo>
                      <a:lnTo>
                        <a:pt x="912" y="14"/>
                      </a:lnTo>
                      <a:lnTo>
                        <a:pt x="913" y="13"/>
                      </a:lnTo>
                      <a:lnTo>
                        <a:pt x="914" y="12"/>
                      </a:lnTo>
                      <a:lnTo>
                        <a:pt x="915" y="11"/>
                      </a:lnTo>
                      <a:lnTo>
                        <a:pt x="917" y="10"/>
                      </a:lnTo>
                      <a:lnTo>
                        <a:pt x="918" y="10"/>
                      </a:lnTo>
                      <a:lnTo>
                        <a:pt x="919" y="9"/>
                      </a:lnTo>
                      <a:lnTo>
                        <a:pt x="920" y="8"/>
                      </a:lnTo>
                      <a:lnTo>
                        <a:pt x="921" y="8"/>
                      </a:lnTo>
                      <a:lnTo>
                        <a:pt x="923" y="7"/>
                      </a:lnTo>
                      <a:lnTo>
                        <a:pt x="924" y="6"/>
                      </a:lnTo>
                      <a:lnTo>
                        <a:pt x="925" y="5"/>
                      </a:lnTo>
                      <a:lnTo>
                        <a:pt x="926" y="4"/>
                      </a:lnTo>
                      <a:lnTo>
                        <a:pt x="927" y="4"/>
                      </a:lnTo>
                      <a:lnTo>
                        <a:pt x="929" y="3"/>
                      </a:lnTo>
                      <a:lnTo>
                        <a:pt x="931" y="3"/>
                      </a:lnTo>
                      <a:lnTo>
                        <a:pt x="932" y="2"/>
                      </a:lnTo>
                      <a:lnTo>
                        <a:pt x="934" y="2"/>
                      </a:lnTo>
                      <a:lnTo>
                        <a:pt x="935" y="1"/>
                      </a:lnTo>
                      <a:lnTo>
                        <a:pt x="937" y="1"/>
                      </a:lnTo>
                      <a:lnTo>
                        <a:pt x="939" y="1"/>
                      </a:lnTo>
                      <a:lnTo>
                        <a:pt x="942" y="1"/>
                      </a:lnTo>
                      <a:lnTo>
                        <a:pt x="944" y="1"/>
                      </a:lnTo>
                      <a:lnTo>
                        <a:pt x="949" y="1"/>
                      </a:lnTo>
                      <a:lnTo>
                        <a:pt x="951" y="1"/>
                      </a:lnTo>
                      <a:lnTo>
                        <a:pt x="953" y="1"/>
                      </a:lnTo>
                      <a:lnTo>
                        <a:pt x="955" y="2"/>
                      </a:lnTo>
                      <a:lnTo>
                        <a:pt x="957" y="2"/>
                      </a:lnTo>
                      <a:lnTo>
                        <a:pt x="959" y="2"/>
                      </a:lnTo>
                      <a:lnTo>
                        <a:pt x="960" y="3"/>
                      </a:lnTo>
                      <a:lnTo>
                        <a:pt x="962" y="4"/>
                      </a:lnTo>
                      <a:lnTo>
                        <a:pt x="963" y="4"/>
                      </a:lnTo>
                      <a:lnTo>
                        <a:pt x="965" y="5"/>
                      </a:lnTo>
                      <a:lnTo>
                        <a:pt x="966" y="6"/>
                      </a:lnTo>
                      <a:lnTo>
                        <a:pt x="968" y="6"/>
                      </a:lnTo>
                      <a:lnTo>
                        <a:pt x="969" y="7"/>
                      </a:lnTo>
                      <a:lnTo>
                        <a:pt x="971" y="8"/>
                      </a:lnTo>
                      <a:lnTo>
                        <a:pt x="972" y="9"/>
                      </a:lnTo>
                      <a:lnTo>
                        <a:pt x="973" y="10"/>
                      </a:lnTo>
                      <a:lnTo>
                        <a:pt x="975" y="10"/>
                      </a:lnTo>
                      <a:lnTo>
                        <a:pt x="976" y="11"/>
                      </a:lnTo>
                      <a:lnTo>
                        <a:pt x="977" y="12"/>
                      </a:lnTo>
                      <a:lnTo>
                        <a:pt x="979" y="13"/>
                      </a:lnTo>
                      <a:lnTo>
                        <a:pt x="980" y="14"/>
                      </a:lnTo>
                      <a:lnTo>
                        <a:pt x="982" y="14"/>
                      </a:lnTo>
                      <a:lnTo>
                        <a:pt x="983" y="15"/>
                      </a:lnTo>
                      <a:lnTo>
                        <a:pt x="985" y="16"/>
                      </a:lnTo>
                      <a:lnTo>
                        <a:pt x="987" y="16"/>
                      </a:lnTo>
                      <a:lnTo>
                        <a:pt x="989" y="16"/>
                      </a:lnTo>
                      <a:lnTo>
                        <a:pt x="991" y="17"/>
                      </a:lnTo>
                      <a:lnTo>
                        <a:pt x="993" y="17"/>
                      </a:lnTo>
                      <a:lnTo>
                        <a:pt x="995" y="17"/>
                      </a:lnTo>
                      <a:lnTo>
                        <a:pt x="997" y="17"/>
                      </a:lnTo>
                      <a:lnTo>
                        <a:pt x="1000" y="18"/>
                      </a:lnTo>
                      <a:lnTo>
                        <a:pt x="1004" y="17"/>
                      </a:lnTo>
                      <a:lnTo>
                        <a:pt x="1006" y="17"/>
                      </a:lnTo>
                      <a:lnTo>
                        <a:pt x="1008" y="17"/>
                      </a:lnTo>
                      <a:lnTo>
                        <a:pt x="1010" y="16"/>
                      </a:lnTo>
                      <a:lnTo>
                        <a:pt x="1011" y="16"/>
                      </a:lnTo>
                      <a:lnTo>
                        <a:pt x="1013" y="15"/>
                      </a:lnTo>
                      <a:lnTo>
                        <a:pt x="1015" y="15"/>
                      </a:lnTo>
                      <a:lnTo>
                        <a:pt x="1016" y="14"/>
                      </a:lnTo>
                      <a:lnTo>
                        <a:pt x="1017" y="14"/>
                      </a:lnTo>
                      <a:lnTo>
                        <a:pt x="1019" y="13"/>
                      </a:lnTo>
                      <a:lnTo>
                        <a:pt x="1020" y="12"/>
                      </a:lnTo>
                      <a:lnTo>
                        <a:pt x="1021" y="11"/>
                      </a:lnTo>
                      <a:lnTo>
                        <a:pt x="1022" y="10"/>
                      </a:lnTo>
                      <a:lnTo>
                        <a:pt x="1023" y="10"/>
                      </a:lnTo>
                      <a:lnTo>
                        <a:pt x="1025" y="9"/>
                      </a:lnTo>
                      <a:lnTo>
                        <a:pt x="1026" y="8"/>
                      </a:lnTo>
                      <a:lnTo>
                        <a:pt x="1027" y="8"/>
                      </a:lnTo>
                      <a:lnTo>
                        <a:pt x="1028" y="7"/>
                      </a:lnTo>
                      <a:lnTo>
                        <a:pt x="1029" y="6"/>
                      </a:lnTo>
                      <a:lnTo>
                        <a:pt x="1031" y="5"/>
                      </a:lnTo>
                      <a:lnTo>
                        <a:pt x="1032" y="4"/>
                      </a:lnTo>
                      <a:lnTo>
                        <a:pt x="1033" y="4"/>
                      </a:lnTo>
                      <a:lnTo>
                        <a:pt x="1035" y="3"/>
                      </a:lnTo>
                      <a:lnTo>
                        <a:pt x="1036" y="3"/>
                      </a:lnTo>
                      <a:lnTo>
                        <a:pt x="1038" y="2"/>
                      </a:lnTo>
                      <a:lnTo>
                        <a:pt x="1039" y="2"/>
                      </a:lnTo>
                      <a:lnTo>
                        <a:pt x="1041" y="1"/>
                      </a:lnTo>
                      <a:lnTo>
                        <a:pt x="1043" y="1"/>
                      </a:lnTo>
                      <a:lnTo>
                        <a:pt x="1045" y="1"/>
                      </a:lnTo>
                      <a:lnTo>
                        <a:pt x="1047" y="1"/>
                      </a:lnTo>
                      <a:lnTo>
                        <a:pt x="1050" y="1"/>
                      </a:lnTo>
                      <a:lnTo>
                        <a:pt x="1054" y="1"/>
                      </a:lnTo>
                      <a:lnTo>
                        <a:pt x="1057" y="1"/>
                      </a:lnTo>
                      <a:lnTo>
                        <a:pt x="1059" y="1"/>
                      </a:lnTo>
                      <a:lnTo>
                        <a:pt x="1061" y="2"/>
                      </a:lnTo>
                      <a:lnTo>
                        <a:pt x="1063" y="2"/>
                      </a:lnTo>
                      <a:lnTo>
                        <a:pt x="1064" y="2"/>
                      </a:lnTo>
                      <a:lnTo>
                        <a:pt x="1066" y="3"/>
                      </a:lnTo>
                      <a:lnTo>
                        <a:pt x="1067" y="4"/>
                      </a:lnTo>
                      <a:lnTo>
                        <a:pt x="1069" y="4"/>
                      </a:lnTo>
                      <a:lnTo>
                        <a:pt x="1071" y="5"/>
                      </a:lnTo>
                      <a:lnTo>
                        <a:pt x="1072" y="6"/>
                      </a:lnTo>
                      <a:lnTo>
                        <a:pt x="1073" y="6"/>
                      </a:lnTo>
                      <a:lnTo>
                        <a:pt x="1075" y="7"/>
                      </a:lnTo>
                      <a:lnTo>
                        <a:pt x="1076" y="8"/>
                      </a:lnTo>
                      <a:lnTo>
                        <a:pt x="1077" y="9"/>
                      </a:lnTo>
                      <a:lnTo>
                        <a:pt x="1079" y="10"/>
                      </a:lnTo>
                      <a:lnTo>
                        <a:pt x="1080" y="10"/>
                      </a:lnTo>
                      <a:lnTo>
                        <a:pt x="1081" y="11"/>
                      </a:lnTo>
                      <a:lnTo>
                        <a:pt x="1083" y="12"/>
                      </a:lnTo>
                      <a:lnTo>
                        <a:pt x="1084" y="13"/>
                      </a:lnTo>
                      <a:lnTo>
                        <a:pt x="1086" y="14"/>
                      </a:lnTo>
                      <a:lnTo>
                        <a:pt x="1087" y="14"/>
                      </a:lnTo>
                      <a:lnTo>
                        <a:pt x="1089" y="15"/>
                      </a:lnTo>
                      <a:lnTo>
                        <a:pt x="1091" y="16"/>
                      </a:lnTo>
                      <a:lnTo>
                        <a:pt x="1092" y="16"/>
                      </a:lnTo>
                      <a:lnTo>
                        <a:pt x="1094" y="16"/>
                      </a:lnTo>
                      <a:lnTo>
                        <a:pt x="1096" y="17"/>
                      </a:lnTo>
                      <a:lnTo>
                        <a:pt x="1098" y="17"/>
                      </a:lnTo>
                      <a:lnTo>
                        <a:pt x="1100" y="17"/>
                      </a:lnTo>
                      <a:lnTo>
                        <a:pt x="1103" y="17"/>
                      </a:lnTo>
                      <a:lnTo>
                        <a:pt x="1105" y="18"/>
                      </a:lnTo>
                      <a:lnTo>
                        <a:pt x="1110" y="17"/>
                      </a:lnTo>
                      <a:lnTo>
                        <a:pt x="1112" y="17"/>
                      </a:lnTo>
                      <a:lnTo>
                        <a:pt x="1114" y="17"/>
                      </a:lnTo>
                      <a:lnTo>
                        <a:pt x="1115" y="16"/>
                      </a:lnTo>
                      <a:lnTo>
                        <a:pt x="1117" y="16"/>
                      </a:lnTo>
                      <a:lnTo>
                        <a:pt x="1119" y="15"/>
                      </a:lnTo>
                      <a:lnTo>
                        <a:pt x="1120" y="15"/>
                      </a:lnTo>
                      <a:lnTo>
                        <a:pt x="1122" y="14"/>
                      </a:lnTo>
                      <a:lnTo>
                        <a:pt x="1123" y="14"/>
                      </a:lnTo>
                      <a:lnTo>
                        <a:pt x="1124" y="13"/>
                      </a:lnTo>
                      <a:lnTo>
                        <a:pt x="1125" y="12"/>
                      </a:lnTo>
                      <a:lnTo>
                        <a:pt x="1127" y="12"/>
                      </a:lnTo>
                      <a:lnTo>
                        <a:pt x="1128" y="11"/>
                      </a:lnTo>
                      <a:lnTo>
                        <a:pt x="1129" y="10"/>
                      </a:lnTo>
                      <a:lnTo>
                        <a:pt x="1130" y="9"/>
                      </a:lnTo>
                      <a:lnTo>
                        <a:pt x="1131" y="8"/>
                      </a:lnTo>
                      <a:lnTo>
                        <a:pt x="1133" y="8"/>
                      </a:lnTo>
                      <a:lnTo>
                        <a:pt x="1134" y="7"/>
                      </a:lnTo>
                      <a:lnTo>
                        <a:pt x="1135" y="6"/>
                      </a:lnTo>
                      <a:lnTo>
                        <a:pt x="1136" y="5"/>
                      </a:lnTo>
                      <a:lnTo>
                        <a:pt x="1137" y="5"/>
                      </a:lnTo>
                      <a:lnTo>
                        <a:pt x="1139" y="4"/>
                      </a:lnTo>
                      <a:lnTo>
                        <a:pt x="1140" y="3"/>
                      </a:lnTo>
                      <a:lnTo>
                        <a:pt x="1141" y="3"/>
                      </a:lnTo>
                      <a:lnTo>
                        <a:pt x="1143" y="2"/>
                      </a:lnTo>
                      <a:lnTo>
                        <a:pt x="1145" y="2"/>
                      </a:lnTo>
                      <a:lnTo>
                        <a:pt x="1147" y="2"/>
                      </a:lnTo>
                      <a:lnTo>
                        <a:pt x="1149" y="1"/>
                      </a:lnTo>
                      <a:lnTo>
                        <a:pt x="1151" y="1"/>
                      </a:lnTo>
                      <a:lnTo>
                        <a:pt x="1153" y="1"/>
                      </a:lnTo>
                      <a:lnTo>
                        <a:pt x="1155" y="1"/>
                      </a:lnTo>
                      <a:lnTo>
                        <a:pt x="1161" y="1"/>
                      </a:lnTo>
                      <a:lnTo>
                        <a:pt x="1163" y="1"/>
                      </a:lnTo>
                      <a:lnTo>
                        <a:pt x="1165" y="1"/>
                      </a:lnTo>
                      <a:lnTo>
                        <a:pt x="1167" y="2"/>
                      </a:lnTo>
                      <a:lnTo>
                        <a:pt x="1169" y="2"/>
                      </a:lnTo>
                      <a:lnTo>
                        <a:pt x="1171" y="2"/>
                      </a:lnTo>
                      <a:lnTo>
                        <a:pt x="1173" y="3"/>
                      </a:lnTo>
                      <a:lnTo>
                        <a:pt x="1175" y="4"/>
                      </a:lnTo>
                      <a:lnTo>
                        <a:pt x="1177" y="4"/>
                      </a:lnTo>
                      <a:lnTo>
                        <a:pt x="1179" y="5"/>
                      </a:lnTo>
                      <a:lnTo>
                        <a:pt x="1180" y="6"/>
                      </a:lnTo>
                      <a:lnTo>
                        <a:pt x="1182" y="7"/>
                      </a:lnTo>
                      <a:lnTo>
                        <a:pt x="1183" y="8"/>
                      </a:lnTo>
                      <a:lnTo>
                        <a:pt x="1185" y="8"/>
                      </a:lnTo>
                      <a:lnTo>
                        <a:pt x="1187" y="9"/>
                      </a:lnTo>
                      <a:lnTo>
                        <a:pt x="1188" y="10"/>
                      </a:lnTo>
                      <a:lnTo>
                        <a:pt x="1189" y="11"/>
                      </a:lnTo>
                      <a:lnTo>
                        <a:pt x="1191" y="12"/>
                      </a:lnTo>
                      <a:lnTo>
                        <a:pt x="1193" y="12"/>
                      </a:lnTo>
                      <a:lnTo>
                        <a:pt x="1194" y="13"/>
                      </a:lnTo>
                      <a:lnTo>
                        <a:pt x="1196" y="14"/>
                      </a:lnTo>
                      <a:lnTo>
                        <a:pt x="1198" y="14"/>
                      </a:lnTo>
                      <a:lnTo>
                        <a:pt x="1199" y="15"/>
                      </a:lnTo>
                      <a:lnTo>
                        <a:pt x="1201" y="16"/>
                      </a:lnTo>
                      <a:lnTo>
                        <a:pt x="1203" y="16"/>
                      </a:lnTo>
                      <a:lnTo>
                        <a:pt x="1205" y="17"/>
                      </a:lnTo>
                      <a:lnTo>
                        <a:pt x="1207" y="17"/>
                      </a:lnTo>
                      <a:lnTo>
                        <a:pt x="1210" y="17"/>
                      </a:lnTo>
                      <a:lnTo>
                        <a:pt x="1212" y="17"/>
                      </a:lnTo>
                      <a:lnTo>
                        <a:pt x="1215" y="18"/>
                      </a:lnTo>
                      <a:lnTo>
                        <a:pt x="1217" y="18"/>
                      </a:lnTo>
                      <a:lnTo>
                        <a:pt x="1221" y="17"/>
                      </a:lnTo>
                      <a:lnTo>
                        <a:pt x="1223" y="17"/>
                      </a:lnTo>
                      <a:lnTo>
                        <a:pt x="1225" y="16"/>
                      </a:lnTo>
                      <a:lnTo>
                        <a:pt x="1227" y="16"/>
                      </a:lnTo>
                      <a:lnTo>
                        <a:pt x="1228" y="16"/>
                      </a:lnTo>
                      <a:lnTo>
                        <a:pt x="1229" y="15"/>
                      </a:lnTo>
                      <a:lnTo>
                        <a:pt x="1231" y="15"/>
                      </a:lnTo>
                      <a:lnTo>
                        <a:pt x="1232" y="14"/>
                      </a:lnTo>
                      <a:lnTo>
                        <a:pt x="1233" y="13"/>
                      </a:lnTo>
                      <a:lnTo>
                        <a:pt x="1234" y="12"/>
                      </a:lnTo>
                      <a:lnTo>
                        <a:pt x="1235" y="12"/>
                      </a:lnTo>
                      <a:lnTo>
                        <a:pt x="1236" y="11"/>
                      </a:lnTo>
                      <a:lnTo>
                        <a:pt x="1237" y="10"/>
                      </a:lnTo>
                      <a:lnTo>
                        <a:pt x="1238" y="10"/>
                      </a:lnTo>
                      <a:lnTo>
                        <a:pt x="1239" y="9"/>
                      </a:lnTo>
                      <a:lnTo>
                        <a:pt x="1240" y="8"/>
                      </a:lnTo>
                      <a:lnTo>
                        <a:pt x="1241" y="7"/>
                      </a:lnTo>
                      <a:lnTo>
                        <a:pt x="1242" y="6"/>
                      </a:lnTo>
                      <a:lnTo>
                        <a:pt x="1243" y="6"/>
                      </a:lnTo>
                      <a:lnTo>
                        <a:pt x="1244" y="5"/>
                      </a:lnTo>
                      <a:lnTo>
                        <a:pt x="1245" y="4"/>
                      </a:lnTo>
                      <a:lnTo>
                        <a:pt x="1247" y="4"/>
                      </a:lnTo>
                      <a:lnTo>
                        <a:pt x="1248" y="3"/>
                      </a:lnTo>
                      <a:lnTo>
                        <a:pt x="1249" y="2"/>
                      </a:lnTo>
                      <a:lnTo>
                        <a:pt x="1250" y="2"/>
                      </a:lnTo>
                      <a:lnTo>
                        <a:pt x="1252" y="2"/>
                      </a:lnTo>
                      <a:lnTo>
                        <a:pt x="1253" y="1"/>
                      </a:lnTo>
                      <a:lnTo>
                        <a:pt x="1255" y="1"/>
                      </a:lnTo>
                      <a:lnTo>
                        <a:pt x="1257" y="1"/>
                      </a:lnTo>
                      <a:lnTo>
                        <a:pt x="1259" y="1"/>
                      </a:lnTo>
                      <a:lnTo>
                        <a:pt x="1261" y="1"/>
                      </a:lnTo>
                      <a:lnTo>
                        <a:pt x="1265" y="1"/>
                      </a:lnTo>
                      <a:lnTo>
                        <a:pt x="1267" y="1"/>
                      </a:lnTo>
                      <a:lnTo>
                        <a:pt x="1269" y="1"/>
                      </a:lnTo>
                      <a:lnTo>
                        <a:pt x="1271" y="2"/>
                      </a:lnTo>
                      <a:lnTo>
                        <a:pt x="1272" y="2"/>
                      </a:lnTo>
                      <a:lnTo>
                        <a:pt x="1274" y="2"/>
                      </a:lnTo>
                      <a:lnTo>
                        <a:pt x="1275" y="3"/>
                      </a:lnTo>
                      <a:lnTo>
                        <a:pt x="1277" y="4"/>
                      </a:lnTo>
                      <a:lnTo>
                        <a:pt x="1278" y="4"/>
                      </a:lnTo>
                      <a:lnTo>
                        <a:pt x="1279" y="5"/>
                      </a:lnTo>
                      <a:lnTo>
                        <a:pt x="1280" y="6"/>
                      </a:lnTo>
                      <a:lnTo>
                        <a:pt x="1281" y="6"/>
                      </a:lnTo>
                      <a:lnTo>
                        <a:pt x="1283" y="7"/>
                      </a:lnTo>
                      <a:lnTo>
                        <a:pt x="1284" y="8"/>
                      </a:lnTo>
                      <a:lnTo>
                        <a:pt x="1285" y="9"/>
                      </a:lnTo>
                      <a:lnTo>
                        <a:pt x="1286" y="10"/>
                      </a:lnTo>
                      <a:lnTo>
                        <a:pt x="1287" y="10"/>
                      </a:lnTo>
                      <a:lnTo>
                        <a:pt x="1289" y="11"/>
                      </a:lnTo>
                      <a:lnTo>
                        <a:pt x="1290" y="12"/>
                      </a:lnTo>
                      <a:lnTo>
                        <a:pt x="1291" y="13"/>
                      </a:lnTo>
                      <a:lnTo>
                        <a:pt x="1292" y="13"/>
                      </a:lnTo>
                      <a:lnTo>
                        <a:pt x="1294" y="14"/>
                      </a:lnTo>
                      <a:lnTo>
                        <a:pt x="1295" y="15"/>
                      </a:lnTo>
                      <a:lnTo>
                        <a:pt x="1297" y="15"/>
                      </a:lnTo>
                      <a:lnTo>
                        <a:pt x="1298" y="16"/>
                      </a:lnTo>
                      <a:lnTo>
                        <a:pt x="1300" y="16"/>
                      </a:lnTo>
                      <a:lnTo>
                        <a:pt x="1302" y="17"/>
                      </a:lnTo>
                      <a:lnTo>
                        <a:pt x="1304" y="17"/>
                      </a:lnTo>
                      <a:lnTo>
                        <a:pt x="1306" y="17"/>
                      </a:lnTo>
                      <a:lnTo>
                        <a:pt x="1308" y="17"/>
                      </a:lnTo>
                      <a:lnTo>
                        <a:pt x="1311" y="18"/>
                      </a:lnTo>
                      <a:lnTo>
                        <a:pt x="1315" y="17"/>
                      </a:lnTo>
                      <a:lnTo>
                        <a:pt x="1317" y="17"/>
                      </a:lnTo>
                      <a:lnTo>
                        <a:pt x="1319" y="17"/>
                      </a:lnTo>
                      <a:lnTo>
                        <a:pt x="1321" y="16"/>
                      </a:lnTo>
                      <a:lnTo>
                        <a:pt x="1323" y="16"/>
                      </a:lnTo>
                      <a:lnTo>
                        <a:pt x="1325" y="16"/>
                      </a:lnTo>
                      <a:lnTo>
                        <a:pt x="1327" y="15"/>
                      </a:lnTo>
                      <a:lnTo>
                        <a:pt x="1329" y="14"/>
                      </a:lnTo>
                      <a:lnTo>
                        <a:pt x="1330" y="14"/>
                      </a:lnTo>
                      <a:lnTo>
                        <a:pt x="1331" y="13"/>
                      </a:lnTo>
                      <a:lnTo>
                        <a:pt x="1333" y="12"/>
                      </a:lnTo>
                      <a:lnTo>
                        <a:pt x="1334" y="11"/>
                      </a:lnTo>
                      <a:lnTo>
                        <a:pt x="1336" y="10"/>
                      </a:lnTo>
                      <a:lnTo>
                        <a:pt x="1337" y="10"/>
                      </a:lnTo>
                      <a:lnTo>
                        <a:pt x="1339" y="9"/>
                      </a:lnTo>
                      <a:lnTo>
                        <a:pt x="1340" y="8"/>
                      </a:lnTo>
                      <a:lnTo>
                        <a:pt x="1341" y="7"/>
                      </a:lnTo>
                      <a:lnTo>
                        <a:pt x="1343" y="6"/>
                      </a:lnTo>
                      <a:lnTo>
                        <a:pt x="1344" y="6"/>
                      </a:lnTo>
                      <a:lnTo>
                        <a:pt x="1345" y="5"/>
                      </a:lnTo>
                      <a:lnTo>
                        <a:pt x="1347" y="4"/>
                      </a:lnTo>
                      <a:lnTo>
                        <a:pt x="1348" y="4"/>
                      </a:lnTo>
                      <a:lnTo>
                        <a:pt x="1350" y="3"/>
                      </a:lnTo>
                      <a:lnTo>
                        <a:pt x="1352" y="2"/>
                      </a:lnTo>
                      <a:lnTo>
                        <a:pt x="1353" y="2"/>
                      </a:lnTo>
                      <a:lnTo>
                        <a:pt x="1355" y="2"/>
                      </a:lnTo>
                      <a:lnTo>
                        <a:pt x="1357" y="1"/>
                      </a:lnTo>
                      <a:lnTo>
                        <a:pt x="1359" y="1"/>
                      </a:lnTo>
                      <a:lnTo>
                        <a:pt x="1361" y="1"/>
                      </a:lnTo>
                      <a:lnTo>
                        <a:pt x="1364" y="0"/>
                      </a:lnTo>
                      <a:lnTo>
                        <a:pt x="1367" y="1"/>
                      </a:lnTo>
                      <a:lnTo>
                        <a:pt x="1371" y="1"/>
                      </a:lnTo>
                      <a:lnTo>
                        <a:pt x="1373" y="1"/>
                      </a:lnTo>
                      <a:lnTo>
                        <a:pt x="1375" y="1"/>
                      </a:lnTo>
                      <a:lnTo>
                        <a:pt x="1377" y="2"/>
                      </a:lnTo>
                      <a:lnTo>
                        <a:pt x="1378" y="2"/>
                      </a:lnTo>
                      <a:lnTo>
                        <a:pt x="1380" y="3"/>
                      </a:lnTo>
                      <a:lnTo>
                        <a:pt x="1381" y="3"/>
                      </a:lnTo>
                      <a:lnTo>
                        <a:pt x="1383" y="4"/>
                      </a:lnTo>
                      <a:lnTo>
                        <a:pt x="1384" y="4"/>
                      </a:lnTo>
                      <a:lnTo>
                        <a:pt x="1385" y="5"/>
                      </a:lnTo>
                      <a:lnTo>
                        <a:pt x="1387" y="6"/>
                      </a:lnTo>
                      <a:lnTo>
                        <a:pt x="1388" y="7"/>
                      </a:lnTo>
                      <a:lnTo>
                        <a:pt x="1389" y="8"/>
                      </a:lnTo>
                      <a:lnTo>
                        <a:pt x="1390" y="8"/>
                      </a:lnTo>
                      <a:lnTo>
                        <a:pt x="1391" y="9"/>
                      </a:lnTo>
                      <a:lnTo>
                        <a:pt x="1392" y="10"/>
                      </a:lnTo>
                      <a:lnTo>
                        <a:pt x="1393" y="10"/>
                      </a:lnTo>
                      <a:lnTo>
                        <a:pt x="1395" y="11"/>
                      </a:lnTo>
                      <a:lnTo>
                        <a:pt x="1396" y="12"/>
                      </a:lnTo>
                      <a:lnTo>
                        <a:pt x="1397" y="13"/>
                      </a:lnTo>
                      <a:lnTo>
                        <a:pt x="1398" y="14"/>
                      </a:lnTo>
                      <a:lnTo>
                        <a:pt x="1400" y="14"/>
                      </a:lnTo>
                      <a:lnTo>
                        <a:pt x="1401" y="15"/>
                      </a:lnTo>
                      <a:lnTo>
                        <a:pt x="1403" y="15"/>
                      </a:lnTo>
                      <a:lnTo>
                        <a:pt x="1404" y="16"/>
                      </a:lnTo>
                      <a:lnTo>
                        <a:pt x="1406" y="16"/>
                      </a:lnTo>
                      <a:lnTo>
                        <a:pt x="1407" y="17"/>
                      </a:lnTo>
                      <a:lnTo>
                        <a:pt x="1409" y="17"/>
                      </a:lnTo>
                      <a:lnTo>
                        <a:pt x="1411" y="17"/>
                      </a:lnTo>
                      <a:lnTo>
                        <a:pt x="1414" y="17"/>
                      </a:lnTo>
                      <a:lnTo>
                        <a:pt x="1416" y="18"/>
                      </a:lnTo>
                      <a:lnTo>
                        <a:pt x="1421" y="17"/>
                      </a:lnTo>
                      <a:lnTo>
                        <a:pt x="1423" y="17"/>
                      </a:lnTo>
                      <a:lnTo>
                        <a:pt x="1425" y="17"/>
                      </a:lnTo>
                      <a:lnTo>
                        <a:pt x="1427" y="16"/>
                      </a:lnTo>
                      <a:lnTo>
                        <a:pt x="1429" y="16"/>
                      </a:lnTo>
                      <a:lnTo>
                        <a:pt x="1431" y="16"/>
                      </a:lnTo>
                      <a:lnTo>
                        <a:pt x="1433" y="15"/>
                      </a:lnTo>
                      <a:lnTo>
                        <a:pt x="1434" y="14"/>
                      </a:lnTo>
                      <a:lnTo>
                        <a:pt x="1435" y="14"/>
                      </a:lnTo>
                      <a:lnTo>
                        <a:pt x="1437" y="13"/>
                      </a:lnTo>
                      <a:lnTo>
                        <a:pt x="1439" y="12"/>
                      </a:lnTo>
                      <a:lnTo>
                        <a:pt x="1440" y="11"/>
                      </a:lnTo>
                      <a:lnTo>
                        <a:pt x="1441" y="10"/>
                      </a:lnTo>
                      <a:lnTo>
                        <a:pt x="1443" y="10"/>
                      </a:lnTo>
                      <a:lnTo>
                        <a:pt x="1444" y="9"/>
                      </a:lnTo>
                      <a:lnTo>
                        <a:pt x="1445" y="8"/>
                      </a:lnTo>
                      <a:lnTo>
                        <a:pt x="1447" y="7"/>
                      </a:lnTo>
                      <a:lnTo>
                        <a:pt x="1448" y="6"/>
                      </a:lnTo>
                      <a:lnTo>
                        <a:pt x="1449" y="6"/>
                      </a:lnTo>
                      <a:lnTo>
                        <a:pt x="1451" y="5"/>
                      </a:lnTo>
                      <a:lnTo>
                        <a:pt x="1453" y="4"/>
                      </a:lnTo>
                      <a:lnTo>
                        <a:pt x="1454" y="4"/>
                      </a:lnTo>
                      <a:lnTo>
                        <a:pt x="1456" y="3"/>
                      </a:lnTo>
                      <a:lnTo>
                        <a:pt x="1457" y="2"/>
                      </a:lnTo>
                      <a:lnTo>
                        <a:pt x="1459" y="2"/>
                      </a:lnTo>
                      <a:lnTo>
                        <a:pt x="1461" y="2"/>
                      </a:lnTo>
                      <a:lnTo>
                        <a:pt x="1463" y="1"/>
                      </a:lnTo>
                      <a:lnTo>
                        <a:pt x="1465" y="1"/>
                      </a:lnTo>
                      <a:lnTo>
                        <a:pt x="1467" y="1"/>
                      </a:lnTo>
                      <a:lnTo>
                        <a:pt x="1469" y="0"/>
                      </a:lnTo>
                      <a:lnTo>
                        <a:pt x="1472" y="1"/>
                      </a:lnTo>
                      <a:lnTo>
                        <a:pt x="1477" y="1"/>
                      </a:lnTo>
                      <a:lnTo>
                        <a:pt x="1479" y="1"/>
                      </a:lnTo>
                      <a:lnTo>
                        <a:pt x="1481" y="1"/>
                      </a:lnTo>
                      <a:lnTo>
                        <a:pt x="1482" y="2"/>
                      </a:lnTo>
                      <a:lnTo>
                        <a:pt x="1484" y="2"/>
                      </a:lnTo>
                      <a:lnTo>
                        <a:pt x="1485" y="3"/>
                      </a:lnTo>
                      <a:lnTo>
                        <a:pt x="1487" y="3"/>
                      </a:lnTo>
                      <a:lnTo>
                        <a:pt x="1488" y="4"/>
                      </a:lnTo>
                      <a:lnTo>
                        <a:pt x="1490" y="4"/>
                      </a:lnTo>
                      <a:lnTo>
                        <a:pt x="1491" y="5"/>
                      </a:lnTo>
                      <a:lnTo>
                        <a:pt x="1492" y="6"/>
                      </a:lnTo>
                      <a:lnTo>
                        <a:pt x="1493" y="7"/>
                      </a:lnTo>
                      <a:lnTo>
                        <a:pt x="1495" y="8"/>
                      </a:lnTo>
                      <a:lnTo>
                        <a:pt x="1496" y="8"/>
                      </a:lnTo>
                      <a:lnTo>
                        <a:pt x="1497" y="9"/>
                      </a:lnTo>
                      <a:lnTo>
                        <a:pt x="1498" y="10"/>
                      </a:lnTo>
                      <a:lnTo>
                        <a:pt x="1499" y="10"/>
                      </a:lnTo>
                      <a:lnTo>
                        <a:pt x="1500" y="11"/>
                      </a:lnTo>
                      <a:lnTo>
                        <a:pt x="1501" y="12"/>
                      </a:lnTo>
                      <a:lnTo>
                        <a:pt x="1503" y="13"/>
                      </a:lnTo>
                      <a:lnTo>
                        <a:pt x="1504" y="14"/>
                      </a:lnTo>
                      <a:lnTo>
                        <a:pt x="1505" y="14"/>
                      </a:lnTo>
                      <a:lnTo>
                        <a:pt x="1507" y="15"/>
                      </a:lnTo>
                      <a:lnTo>
                        <a:pt x="1508" y="15"/>
                      </a:lnTo>
                      <a:lnTo>
                        <a:pt x="1510" y="16"/>
                      </a:lnTo>
                      <a:lnTo>
                        <a:pt x="1511" y="16"/>
                      </a:lnTo>
                      <a:lnTo>
                        <a:pt x="1513" y="17"/>
                      </a:lnTo>
                      <a:lnTo>
                        <a:pt x="1515" y="17"/>
                      </a:lnTo>
                      <a:lnTo>
                        <a:pt x="1517" y="17"/>
                      </a:lnTo>
                      <a:lnTo>
                        <a:pt x="1519" y="17"/>
                      </a:lnTo>
                      <a:lnTo>
                        <a:pt x="1522" y="18"/>
                      </a:lnTo>
                      <a:lnTo>
                        <a:pt x="1527" y="17"/>
                      </a:lnTo>
                      <a:lnTo>
                        <a:pt x="1529" y="17"/>
                      </a:lnTo>
                      <a:lnTo>
                        <a:pt x="1531" y="17"/>
                      </a:lnTo>
                      <a:lnTo>
                        <a:pt x="1533" y="16"/>
                      </a:lnTo>
                      <a:lnTo>
                        <a:pt x="1535" y="16"/>
                      </a:lnTo>
                      <a:lnTo>
                        <a:pt x="1536" y="16"/>
                      </a:lnTo>
                      <a:lnTo>
                        <a:pt x="1538" y="15"/>
                      </a:lnTo>
                      <a:lnTo>
                        <a:pt x="1540" y="14"/>
                      </a:lnTo>
                      <a:lnTo>
                        <a:pt x="1541" y="14"/>
                      </a:lnTo>
                      <a:lnTo>
                        <a:pt x="1543" y="13"/>
                      </a:lnTo>
                      <a:lnTo>
                        <a:pt x="1544" y="12"/>
                      </a:lnTo>
                      <a:lnTo>
                        <a:pt x="1545" y="11"/>
                      </a:lnTo>
                      <a:lnTo>
                        <a:pt x="1547" y="10"/>
                      </a:lnTo>
                      <a:lnTo>
                        <a:pt x="1548" y="10"/>
                      </a:lnTo>
                      <a:lnTo>
                        <a:pt x="1550" y="9"/>
                      </a:lnTo>
                      <a:lnTo>
                        <a:pt x="1551" y="8"/>
                      </a:lnTo>
                      <a:lnTo>
                        <a:pt x="1552" y="7"/>
                      </a:lnTo>
                      <a:lnTo>
                        <a:pt x="1554" y="6"/>
                      </a:lnTo>
                      <a:lnTo>
                        <a:pt x="1555" y="6"/>
                      </a:lnTo>
                      <a:lnTo>
                        <a:pt x="1557" y="5"/>
                      </a:lnTo>
                      <a:lnTo>
                        <a:pt x="1558" y="4"/>
                      </a:lnTo>
                      <a:lnTo>
                        <a:pt x="1559" y="4"/>
                      </a:lnTo>
                      <a:lnTo>
                        <a:pt x="1561" y="3"/>
                      </a:lnTo>
                      <a:lnTo>
                        <a:pt x="1563" y="2"/>
                      </a:lnTo>
                      <a:lnTo>
                        <a:pt x="1565" y="2"/>
                      </a:lnTo>
                      <a:lnTo>
                        <a:pt x="1567" y="2"/>
                      </a:lnTo>
                      <a:lnTo>
                        <a:pt x="1569" y="1"/>
                      </a:lnTo>
                      <a:lnTo>
                        <a:pt x="1571" y="1"/>
                      </a:lnTo>
                      <a:lnTo>
                        <a:pt x="1573" y="1"/>
                      </a:lnTo>
                      <a:lnTo>
                        <a:pt x="1575" y="0"/>
                      </a:lnTo>
                      <a:lnTo>
                        <a:pt x="1578" y="1"/>
                      </a:lnTo>
                      <a:lnTo>
                        <a:pt x="1582" y="1"/>
                      </a:lnTo>
                      <a:lnTo>
                        <a:pt x="1584" y="1"/>
                      </a:lnTo>
                      <a:lnTo>
                        <a:pt x="1586" y="1"/>
                      </a:lnTo>
                      <a:lnTo>
                        <a:pt x="1588" y="2"/>
                      </a:lnTo>
                      <a:lnTo>
                        <a:pt x="1589" y="2"/>
                      </a:lnTo>
                      <a:lnTo>
                        <a:pt x="1591" y="3"/>
                      </a:lnTo>
                      <a:lnTo>
                        <a:pt x="1593" y="3"/>
                      </a:lnTo>
                      <a:lnTo>
                        <a:pt x="1594" y="4"/>
                      </a:lnTo>
                      <a:lnTo>
                        <a:pt x="1595" y="4"/>
                      </a:lnTo>
                      <a:lnTo>
                        <a:pt x="1597" y="5"/>
                      </a:lnTo>
                      <a:lnTo>
                        <a:pt x="1598" y="6"/>
                      </a:lnTo>
                      <a:lnTo>
                        <a:pt x="1599" y="7"/>
                      </a:lnTo>
                      <a:lnTo>
                        <a:pt x="1600" y="8"/>
                      </a:lnTo>
                      <a:lnTo>
                        <a:pt x="1601" y="8"/>
                      </a:lnTo>
                      <a:lnTo>
                        <a:pt x="1603" y="9"/>
                      </a:lnTo>
                      <a:lnTo>
                        <a:pt x="1603" y="10"/>
                      </a:lnTo>
                      <a:lnTo>
                        <a:pt x="1605" y="10"/>
                      </a:lnTo>
                      <a:lnTo>
                        <a:pt x="1606" y="11"/>
                      </a:lnTo>
                      <a:lnTo>
                        <a:pt x="1607" y="12"/>
                      </a:lnTo>
                      <a:lnTo>
                        <a:pt x="1608" y="13"/>
                      </a:lnTo>
                      <a:lnTo>
                        <a:pt x="1609" y="14"/>
                      </a:lnTo>
                      <a:lnTo>
                        <a:pt x="1611" y="14"/>
                      </a:lnTo>
                      <a:lnTo>
                        <a:pt x="1612" y="15"/>
                      </a:lnTo>
                      <a:lnTo>
                        <a:pt x="1614" y="15"/>
                      </a:lnTo>
                      <a:lnTo>
                        <a:pt x="1615" y="16"/>
                      </a:lnTo>
                      <a:lnTo>
                        <a:pt x="1617" y="16"/>
                      </a:lnTo>
                      <a:lnTo>
                        <a:pt x="1619" y="17"/>
                      </a:lnTo>
                      <a:lnTo>
                        <a:pt x="1621" y="17"/>
                      </a:lnTo>
                      <a:lnTo>
                        <a:pt x="1623" y="17"/>
                      </a:lnTo>
                      <a:lnTo>
                        <a:pt x="1625" y="17"/>
                      </a:lnTo>
                      <a:lnTo>
                        <a:pt x="1627" y="18"/>
                      </a:lnTo>
                      <a:lnTo>
                        <a:pt x="1632" y="17"/>
                      </a:lnTo>
                      <a:lnTo>
                        <a:pt x="1634" y="17"/>
                      </a:lnTo>
                      <a:lnTo>
                        <a:pt x="1636" y="17"/>
                      </a:lnTo>
                      <a:lnTo>
                        <a:pt x="1638" y="16"/>
                      </a:lnTo>
                      <a:lnTo>
                        <a:pt x="1640" y="16"/>
                      </a:lnTo>
                      <a:lnTo>
                        <a:pt x="1642" y="16"/>
                      </a:lnTo>
                      <a:lnTo>
                        <a:pt x="1644" y="15"/>
                      </a:lnTo>
                      <a:lnTo>
                        <a:pt x="1645" y="14"/>
                      </a:lnTo>
                      <a:lnTo>
                        <a:pt x="1647" y="14"/>
                      </a:lnTo>
                      <a:lnTo>
                        <a:pt x="1648" y="13"/>
                      </a:lnTo>
                      <a:lnTo>
                        <a:pt x="1650" y="12"/>
                      </a:lnTo>
                      <a:lnTo>
                        <a:pt x="1651" y="11"/>
                      </a:lnTo>
                      <a:lnTo>
                        <a:pt x="1653" y="10"/>
                      </a:lnTo>
                      <a:lnTo>
                        <a:pt x="1654" y="10"/>
                      </a:lnTo>
                      <a:lnTo>
                        <a:pt x="1655" y="9"/>
                      </a:lnTo>
                      <a:lnTo>
                        <a:pt x="1657" y="8"/>
                      </a:lnTo>
                      <a:lnTo>
                        <a:pt x="1658" y="7"/>
                      </a:lnTo>
                      <a:lnTo>
                        <a:pt x="1659" y="6"/>
                      </a:lnTo>
                      <a:lnTo>
                        <a:pt x="1661" y="6"/>
                      </a:lnTo>
                      <a:lnTo>
                        <a:pt x="1662" y="5"/>
                      </a:lnTo>
                      <a:lnTo>
                        <a:pt x="1664" y="4"/>
                      </a:lnTo>
                      <a:lnTo>
                        <a:pt x="1665" y="4"/>
                      </a:lnTo>
                      <a:lnTo>
                        <a:pt x="1667" y="3"/>
                      </a:lnTo>
                      <a:lnTo>
                        <a:pt x="1669" y="2"/>
                      </a:lnTo>
                      <a:lnTo>
                        <a:pt x="1670" y="2"/>
                      </a:lnTo>
                      <a:lnTo>
                        <a:pt x="1672" y="2"/>
                      </a:lnTo>
                      <a:lnTo>
                        <a:pt x="1674" y="1"/>
                      </a:lnTo>
                      <a:lnTo>
                        <a:pt x="1676" y="1"/>
                      </a:lnTo>
                      <a:lnTo>
                        <a:pt x="1678" y="1"/>
                      </a:lnTo>
                      <a:lnTo>
                        <a:pt x="1681" y="0"/>
                      </a:lnTo>
                      <a:lnTo>
                        <a:pt x="1683" y="1"/>
                      </a:lnTo>
                      <a:lnTo>
                        <a:pt x="1688" y="1"/>
                      </a:lnTo>
                      <a:lnTo>
                        <a:pt x="1690" y="1"/>
                      </a:lnTo>
                      <a:lnTo>
                        <a:pt x="1692" y="1"/>
                      </a:lnTo>
                      <a:lnTo>
                        <a:pt x="1693" y="2"/>
                      </a:lnTo>
                      <a:lnTo>
                        <a:pt x="1695" y="2"/>
                      </a:lnTo>
                      <a:lnTo>
                        <a:pt x="1697" y="3"/>
                      </a:lnTo>
                      <a:lnTo>
                        <a:pt x="1698" y="3"/>
                      </a:lnTo>
                      <a:lnTo>
                        <a:pt x="1699" y="4"/>
                      </a:lnTo>
                      <a:lnTo>
                        <a:pt x="1701" y="4"/>
                      </a:lnTo>
                      <a:lnTo>
                        <a:pt x="1702" y="5"/>
                      </a:lnTo>
                      <a:lnTo>
                        <a:pt x="1703" y="6"/>
                      </a:lnTo>
                      <a:lnTo>
                        <a:pt x="1705" y="7"/>
                      </a:lnTo>
                      <a:lnTo>
                        <a:pt x="1706" y="8"/>
                      </a:lnTo>
                      <a:lnTo>
                        <a:pt x="1707" y="8"/>
                      </a:lnTo>
                      <a:lnTo>
                        <a:pt x="1708" y="9"/>
                      </a:lnTo>
                      <a:lnTo>
                        <a:pt x="1709" y="10"/>
                      </a:lnTo>
                      <a:lnTo>
                        <a:pt x="1710" y="10"/>
                      </a:lnTo>
                      <a:lnTo>
                        <a:pt x="1711" y="11"/>
                      </a:lnTo>
                      <a:lnTo>
                        <a:pt x="1713" y="12"/>
                      </a:lnTo>
                      <a:lnTo>
                        <a:pt x="1714" y="13"/>
                      </a:lnTo>
                      <a:lnTo>
                        <a:pt x="1715" y="14"/>
                      </a:lnTo>
                      <a:lnTo>
                        <a:pt x="1717" y="14"/>
                      </a:lnTo>
                      <a:lnTo>
                        <a:pt x="1718" y="15"/>
                      </a:lnTo>
                      <a:lnTo>
                        <a:pt x="1719" y="15"/>
                      </a:lnTo>
                      <a:lnTo>
                        <a:pt x="1721" y="16"/>
                      </a:lnTo>
                      <a:lnTo>
                        <a:pt x="1723" y="16"/>
                      </a:lnTo>
                      <a:lnTo>
                        <a:pt x="1724" y="17"/>
                      </a:lnTo>
                      <a:lnTo>
                        <a:pt x="1726" y="17"/>
                      </a:lnTo>
                      <a:lnTo>
                        <a:pt x="1728" y="17"/>
                      </a:lnTo>
                      <a:lnTo>
                        <a:pt x="1731" y="17"/>
                      </a:lnTo>
                      <a:lnTo>
                        <a:pt x="1733" y="18"/>
                      </a:lnTo>
                      <a:lnTo>
                        <a:pt x="1738" y="17"/>
                      </a:lnTo>
                      <a:lnTo>
                        <a:pt x="1740" y="17"/>
                      </a:lnTo>
                      <a:lnTo>
                        <a:pt x="1742" y="17"/>
                      </a:lnTo>
                      <a:lnTo>
                        <a:pt x="1744" y="16"/>
                      </a:lnTo>
                      <a:lnTo>
                        <a:pt x="1746" y="16"/>
                      </a:lnTo>
                      <a:lnTo>
                        <a:pt x="1747" y="16"/>
                      </a:lnTo>
                      <a:lnTo>
                        <a:pt x="1749" y="15"/>
                      </a:lnTo>
                      <a:lnTo>
                        <a:pt x="1751" y="14"/>
                      </a:lnTo>
                      <a:lnTo>
                        <a:pt x="1752" y="14"/>
                      </a:lnTo>
                      <a:lnTo>
                        <a:pt x="1754" y="13"/>
                      </a:lnTo>
                      <a:lnTo>
                        <a:pt x="1755" y="12"/>
                      </a:lnTo>
                      <a:lnTo>
                        <a:pt x="1757" y="11"/>
                      </a:lnTo>
                      <a:lnTo>
                        <a:pt x="1758" y="10"/>
                      </a:lnTo>
                      <a:lnTo>
                        <a:pt x="1759" y="10"/>
                      </a:lnTo>
                      <a:lnTo>
                        <a:pt x="1761" y="9"/>
                      </a:lnTo>
                      <a:lnTo>
                        <a:pt x="1762" y="8"/>
                      </a:lnTo>
                      <a:lnTo>
                        <a:pt x="1763" y="7"/>
                      </a:lnTo>
                      <a:lnTo>
                        <a:pt x="1765" y="6"/>
                      </a:lnTo>
                      <a:lnTo>
                        <a:pt x="1766" y="6"/>
                      </a:lnTo>
                      <a:lnTo>
                        <a:pt x="1768" y="5"/>
                      </a:lnTo>
                      <a:lnTo>
                        <a:pt x="1769" y="4"/>
                      </a:lnTo>
                      <a:lnTo>
                        <a:pt x="1771" y="4"/>
                      </a:lnTo>
                      <a:lnTo>
                        <a:pt x="1773" y="3"/>
                      </a:lnTo>
                      <a:lnTo>
                        <a:pt x="1774" y="2"/>
                      </a:lnTo>
                      <a:lnTo>
                        <a:pt x="1776" y="2"/>
                      </a:lnTo>
                      <a:lnTo>
                        <a:pt x="1778" y="2"/>
                      </a:lnTo>
                      <a:lnTo>
                        <a:pt x="1780" y="1"/>
                      </a:lnTo>
                      <a:lnTo>
                        <a:pt x="1782" y="1"/>
                      </a:lnTo>
                      <a:lnTo>
                        <a:pt x="1784" y="1"/>
                      </a:lnTo>
                      <a:lnTo>
                        <a:pt x="1786" y="0"/>
                      </a:lnTo>
                      <a:lnTo>
                        <a:pt x="1789" y="1"/>
                      </a:lnTo>
                      <a:lnTo>
                        <a:pt x="1793" y="1"/>
                      </a:lnTo>
                      <a:lnTo>
                        <a:pt x="1795" y="1"/>
                      </a:lnTo>
                      <a:lnTo>
                        <a:pt x="1797" y="1"/>
                      </a:lnTo>
                      <a:lnTo>
                        <a:pt x="1799" y="2"/>
                      </a:lnTo>
                      <a:lnTo>
                        <a:pt x="1801" y="2"/>
                      </a:lnTo>
                      <a:lnTo>
                        <a:pt x="1802" y="3"/>
                      </a:lnTo>
                      <a:lnTo>
                        <a:pt x="1804" y="3"/>
                      </a:lnTo>
                      <a:lnTo>
                        <a:pt x="1805" y="4"/>
                      </a:lnTo>
                      <a:lnTo>
                        <a:pt x="1807" y="4"/>
                      </a:lnTo>
                      <a:lnTo>
                        <a:pt x="1808" y="5"/>
                      </a:lnTo>
                      <a:lnTo>
                        <a:pt x="1809" y="6"/>
                      </a:lnTo>
                      <a:lnTo>
                        <a:pt x="1810" y="7"/>
                      </a:lnTo>
                      <a:lnTo>
                        <a:pt x="1811" y="8"/>
                      </a:lnTo>
                      <a:lnTo>
                        <a:pt x="1813" y="8"/>
                      </a:lnTo>
                      <a:lnTo>
                        <a:pt x="1814" y="9"/>
                      </a:lnTo>
                      <a:lnTo>
                        <a:pt x="1815" y="10"/>
                      </a:lnTo>
                      <a:lnTo>
                        <a:pt x="1816" y="10"/>
                      </a:lnTo>
                      <a:lnTo>
                        <a:pt x="1817" y="11"/>
                      </a:lnTo>
                      <a:lnTo>
                        <a:pt x="1818" y="12"/>
                      </a:lnTo>
                      <a:lnTo>
                        <a:pt x="1819" y="13"/>
                      </a:lnTo>
                      <a:lnTo>
                        <a:pt x="1821" y="14"/>
                      </a:lnTo>
                      <a:lnTo>
                        <a:pt x="1822" y="14"/>
                      </a:lnTo>
                      <a:lnTo>
                        <a:pt x="1823" y="15"/>
                      </a:lnTo>
                      <a:lnTo>
                        <a:pt x="1825" y="15"/>
                      </a:lnTo>
                      <a:lnTo>
                        <a:pt x="1827" y="16"/>
                      </a:lnTo>
                      <a:lnTo>
                        <a:pt x="1828" y="16"/>
                      </a:lnTo>
                      <a:lnTo>
                        <a:pt x="1830" y="17"/>
                      </a:lnTo>
                      <a:lnTo>
                        <a:pt x="1832" y="17"/>
                      </a:lnTo>
                      <a:lnTo>
                        <a:pt x="1834" y="17"/>
                      </a:lnTo>
                      <a:lnTo>
                        <a:pt x="1836" y="17"/>
                      </a:lnTo>
                      <a:lnTo>
                        <a:pt x="1839" y="18"/>
                      </a:lnTo>
                      <a:lnTo>
                        <a:pt x="1843" y="17"/>
                      </a:lnTo>
                      <a:lnTo>
                        <a:pt x="1845" y="17"/>
                      </a:lnTo>
                      <a:lnTo>
                        <a:pt x="1847" y="17"/>
                      </a:lnTo>
                      <a:lnTo>
                        <a:pt x="1849" y="16"/>
                      </a:lnTo>
                      <a:lnTo>
                        <a:pt x="1851" y="16"/>
                      </a:lnTo>
                      <a:lnTo>
                        <a:pt x="1853" y="16"/>
                      </a:lnTo>
                      <a:lnTo>
                        <a:pt x="1855" y="15"/>
                      </a:lnTo>
                      <a:lnTo>
                        <a:pt x="1857" y="14"/>
                      </a:lnTo>
                      <a:lnTo>
                        <a:pt x="1858" y="14"/>
                      </a:lnTo>
                      <a:lnTo>
                        <a:pt x="1859" y="13"/>
                      </a:lnTo>
                      <a:lnTo>
                        <a:pt x="1861" y="12"/>
                      </a:lnTo>
                      <a:lnTo>
                        <a:pt x="1862" y="11"/>
                      </a:lnTo>
                      <a:lnTo>
                        <a:pt x="1864" y="10"/>
                      </a:lnTo>
                      <a:lnTo>
                        <a:pt x="1865" y="10"/>
                      </a:lnTo>
                      <a:lnTo>
                        <a:pt x="1867" y="9"/>
                      </a:lnTo>
                      <a:lnTo>
                        <a:pt x="1868" y="8"/>
                      </a:lnTo>
                      <a:lnTo>
                        <a:pt x="1869" y="7"/>
                      </a:lnTo>
                      <a:lnTo>
                        <a:pt x="1871" y="6"/>
                      </a:lnTo>
                      <a:lnTo>
                        <a:pt x="1872" y="6"/>
                      </a:lnTo>
                      <a:lnTo>
                        <a:pt x="1873" y="5"/>
                      </a:lnTo>
                      <a:lnTo>
                        <a:pt x="1875" y="4"/>
                      </a:lnTo>
                      <a:lnTo>
                        <a:pt x="1876" y="4"/>
                      </a:lnTo>
                      <a:lnTo>
                        <a:pt x="1878" y="3"/>
                      </a:lnTo>
                      <a:lnTo>
                        <a:pt x="1880" y="2"/>
                      </a:lnTo>
                      <a:lnTo>
                        <a:pt x="1881" y="2"/>
                      </a:lnTo>
                      <a:lnTo>
                        <a:pt x="1883" y="2"/>
                      </a:lnTo>
                      <a:lnTo>
                        <a:pt x="1885" y="1"/>
                      </a:lnTo>
                      <a:lnTo>
                        <a:pt x="1887" y="1"/>
                      </a:lnTo>
                      <a:lnTo>
                        <a:pt x="1889" y="1"/>
                      </a:lnTo>
                      <a:lnTo>
                        <a:pt x="1892" y="0"/>
                      </a:lnTo>
                      <a:lnTo>
                        <a:pt x="1895" y="1"/>
                      </a:lnTo>
                      <a:lnTo>
                        <a:pt x="1899" y="1"/>
                      </a:lnTo>
                      <a:lnTo>
                        <a:pt x="1901" y="1"/>
                      </a:lnTo>
                      <a:lnTo>
                        <a:pt x="1903" y="1"/>
                      </a:lnTo>
                      <a:lnTo>
                        <a:pt x="1905" y="2"/>
                      </a:lnTo>
                      <a:lnTo>
                        <a:pt x="1906" y="2"/>
                      </a:lnTo>
                      <a:lnTo>
                        <a:pt x="1908" y="3"/>
                      </a:lnTo>
                      <a:lnTo>
                        <a:pt x="1909" y="3"/>
                      </a:lnTo>
                      <a:lnTo>
                        <a:pt x="1911" y="4"/>
                      </a:lnTo>
                      <a:lnTo>
                        <a:pt x="1912" y="4"/>
                      </a:lnTo>
                      <a:lnTo>
                        <a:pt x="1913" y="5"/>
                      </a:lnTo>
                      <a:lnTo>
                        <a:pt x="1915" y="6"/>
                      </a:lnTo>
                      <a:lnTo>
                        <a:pt x="1916" y="7"/>
                      </a:lnTo>
                      <a:lnTo>
                        <a:pt x="1917" y="8"/>
                      </a:lnTo>
                      <a:lnTo>
                        <a:pt x="1918" y="8"/>
                      </a:lnTo>
                      <a:lnTo>
                        <a:pt x="1919" y="9"/>
                      </a:lnTo>
                      <a:lnTo>
                        <a:pt x="1920" y="10"/>
                      </a:lnTo>
                      <a:lnTo>
                        <a:pt x="1921" y="10"/>
                      </a:lnTo>
                      <a:lnTo>
                        <a:pt x="1923" y="11"/>
                      </a:lnTo>
                      <a:lnTo>
                        <a:pt x="1924" y="12"/>
                      </a:lnTo>
                      <a:lnTo>
                        <a:pt x="1925" y="13"/>
                      </a:lnTo>
                      <a:lnTo>
                        <a:pt x="1926" y="14"/>
                      </a:lnTo>
                      <a:lnTo>
                        <a:pt x="1928" y="14"/>
                      </a:lnTo>
                      <a:lnTo>
                        <a:pt x="1929" y="15"/>
                      </a:lnTo>
                      <a:lnTo>
                        <a:pt x="1931" y="15"/>
                      </a:lnTo>
                      <a:lnTo>
                        <a:pt x="1932" y="16"/>
                      </a:lnTo>
                      <a:lnTo>
                        <a:pt x="1934" y="16"/>
                      </a:lnTo>
                      <a:lnTo>
                        <a:pt x="1935" y="17"/>
                      </a:lnTo>
                      <a:lnTo>
                        <a:pt x="1937" y="17"/>
                      </a:lnTo>
                      <a:lnTo>
                        <a:pt x="1939" y="17"/>
                      </a:lnTo>
                      <a:lnTo>
                        <a:pt x="1942" y="17"/>
                      </a:lnTo>
                      <a:lnTo>
                        <a:pt x="1944" y="18"/>
                      </a:lnTo>
                      <a:lnTo>
                        <a:pt x="1949" y="17"/>
                      </a:lnTo>
                      <a:lnTo>
                        <a:pt x="1951" y="17"/>
                      </a:lnTo>
                      <a:lnTo>
                        <a:pt x="1953" y="17"/>
                      </a:lnTo>
                      <a:lnTo>
                        <a:pt x="1955" y="16"/>
                      </a:lnTo>
                      <a:lnTo>
                        <a:pt x="1957" y="16"/>
                      </a:lnTo>
                      <a:lnTo>
                        <a:pt x="1959" y="16"/>
                      </a:lnTo>
                      <a:lnTo>
                        <a:pt x="1961" y="15"/>
                      </a:lnTo>
                      <a:lnTo>
                        <a:pt x="1962" y="14"/>
                      </a:lnTo>
                      <a:lnTo>
                        <a:pt x="1963" y="14"/>
                      </a:lnTo>
                      <a:lnTo>
                        <a:pt x="1965" y="13"/>
                      </a:lnTo>
                      <a:lnTo>
                        <a:pt x="1967" y="12"/>
                      </a:lnTo>
                      <a:lnTo>
                        <a:pt x="1968" y="11"/>
                      </a:lnTo>
                      <a:lnTo>
                        <a:pt x="1969" y="10"/>
                      </a:lnTo>
                      <a:lnTo>
                        <a:pt x="1971" y="10"/>
                      </a:lnTo>
                      <a:lnTo>
                        <a:pt x="1972" y="9"/>
                      </a:lnTo>
                      <a:lnTo>
                        <a:pt x="1973" y="8"/>
                      </a:lnTo>
                      <a:lnTo>
                        <a:pt x="1975" y="7"/>
                      </a:lnTo>
                      <a:lnTo>
                        <a:pt x="1976" y="6"/>
                      </a:lnTo>
                      <a:lnTo>
                        <a:pt x="1977" y="6"/>
                      </a:lnTo>
                      <a:lnTo>
                        <a:pt x="1979" y="5"/>
                      </a:lnTo>
                      <a:lnTo>
                        <a:pt x="1981" y="4"/>
                      </a:lnTo>
                      <a:lnTo>
                        <a:pt x="1982" y="4"/>
                      </a:lnTo>
                      <a:lnTo>
                        <a:pt x="1984" y="3"/>
                      </a:lnTo>
                      <a:lnTo>
                        <a:pt x="1985" y="2"/>
                      </a:lnTo>
                      <a:lnTo>
                        <a:pt x="1987" y="2"/>
                      </a:lnTo>
                      <a:lnTo>
                        <a:pt x="1989" y="2"/>
                      </a:lnTo>
                      <a:lnTo>
                        <a:pt x="1991" y="1"/>
                      </a:lnTo>
                      <a:lnTo>
                        <a:pt x="1993" y="1"/>
                      </a:lnTo>
                      <a:lnTo>
                        <a:pt x="1995" y="1"/>
                      </a:lnTo>
                      <a:lnTo>
                        <a:pt x="1997" y="0"/>
                      </a:lnTo>
                      <a:lnTo>
                        <a:pt x="2000" y="1"/>
                      </a:lnTo>
                      <a:lnTo>
                        <a:pt x="2005" y="1"/>
                      </a:lnTo>
                      <a:lnTo>
                        <a:pt x="2007" y="1"/>
                      </a:lnTo>
                      <a:lnTo>
                        <a:pt x="2009" y="1"/>
                      </a:lnTo>
                      <a:lnTo>
                        <a:pt x="2010" y="2"/>
                      </a:lnTo>
                      <a:lnTo>
                        <a:pt x="2012" y="2"/>
                      </a:lnTo>
                      <a:lnTo>
                        <a:pt x="2013" y="3"/>
                      </a:lnTo>
                      <a:lnTo>
                        <a:pt x="2015" y="3"/>
                      </a:lnTo>
                      <a:lnTo>
                        <a:pt x="2017" y="4"/>
                      </a:lnTo>
                      <a:lnTo>
                        <a:pt x="2018" y="4"/>
                      </a:lnTo>
                      <a:lnTo>
                        <a:pt x="2019" y="5"/>
                      </a:lnTo>
                      <a:lnTo>
                        <a:pt x="2020" y="6"/>
                      </a:lnTo>
                      <a:lnTo>
                        <a:pt x="2021" y="7"/>
                      </a:lnTo>
                      <a:lnTo>
                        <a:pt x="2023" y="8"/>
                      </a:lnTo>
                      <a:lnTo>
                        <a:pt x="2024" y="8"/>
                      </a:lnTo>
                      <a:lnTo>
                        <a:pt x="2025" y="9"/>
                      </a:lnTo>
                      <a:lnTo>
                        <a:pt x="2026" y="10"/>
                      </a:lnTo>
                      <a:lnTo>
                        <a:pt x="2027" y="10"/>
                      </a:lnTo>
                      <a:lnTo>
                        <a:pt x="2029" y="11"/>
                      </a:lnTo>
                      <a:lnTo>
                        <a:pt x="2030" y="12"/>
                      </a:lnTo>
                      <a:lnTo>
                        <a:pt x="2031" y="13"/>
                      </a:lnTo>
                      <a:lnTo>
                        <a:pt x="2032" y="14"/>
                      </a:lnTo>
                      <a:lnTo>
                        <a:pt x="2033" y="14"/>
                      </a:lnTo>
                      <a:lnTo>
                        <a:pt x="2035" y="15"/>
                      </a:lnTo>
                      <a:lnTo>
                        <a:pt x="2037" y="15"/>
                      </a:lnTo>
                      <a:lnTo>
                        <a:pt x="2038" y="16"/>
                      </a:lnTo>
                      <a:lnTo>
                        <a:pt x="2040" y="16"/>
                      </a:lnTo>
                      <a:lnTo>
                        <a:pt x="2041" y="17"/>
                      </a:lnTo>
                      <a:lnTo>
                        <a:pt x="2043" y="17"/>
                      </a:lnTo>
                      <a:lnTo>
                        <a:pt x="2045" y="17"/>
                      </a:lnTo>
                      <a:lnTo>
                        <a:pt x="2047" y="17"/>
                      </a:lnTo>
                      <a:lnTo>
                        <a:pt x="2050" y="18"/>
                      </a:lnTo>
                      <a:lnTo>
                        <a:pt x="2054" y="17"/>
                      </a:lnTo>
                      <a:lnTo>
                        <a:pt x="2056" y="17"/>
                      </a:lnTo>
                      <a:lnTo>
                        <a:pt x="2058" y="17"/>
                      </a:lnTo>
                      <a:lnTo>
                        <a:pt x="2059" y="16"/>
                      </a:lnTo>
                      <a:lnTo>
                        <a:pt x="2061" y="16"/>
                      </a:lnTo>
                      <a:lnTo>
                        <a:pt x="2063" y="15"/>
                      </a:lnTo>
                      <a:lnTo>
                        <a:pt x="2064" y="15"/>
                      </a:lnTo>
                      <a:lnTo>
                        <a:pt x="2065" y="14"/>
                      </a:lnTo>
                      <a:lnTo>
                        <a:pt x="2067" y="14"/>
                      </a:lnTo>
                      <a:lnTo>
                        <a:pt x="2068" y="13"/>
                      </a:lnTo>
                      <a:lnTo>
                        <a:pt x="2069" y="12"/>
                      </a:lnTo>
                      <a:lnTo>
                        <a:pt x="2071" y="11"/>
                      </a:lnTo>
                      <a:lnTo>
                        <a:pt x="2072" y="10"/>
                      </a:lnTo>
                      <a:lnTo>
                        <a:pt x="2073" y="10"/>
                      </a:lnTo>
                      <a:lnTo>
                        <a:pt x="2074" y="9"/>
                      </a:lnTo>
                      <a:lnTo>
                        <a:pt x="2075" y="8"/>
                      </a:lnTo>
                      <a:lnTo>
                        <a:pt x="2076" y="8"/>
                      </a:lnTo>
                      <a:lnTo>
                        <a:pt x="2077" y="7"/>
                      </a:lnTo>
                      <a:lnTo>
                        <a:pt x="2079" y="6"/>
                      </a:lnTo>
                      <a:lnTo>
                        <a:pt x="2080" y="5"/>
                      </a:lnTo>
                      <a:lnTo>
                        <a:pt x="2081" y="4"/>
                      </a:lnTo>
                      <a:lnTo>
                        <a:pt x="2083" y="4"/>
                      </a:lnTo>
                      <a:lnTo>
                        <a:pt x="2084" y="3"/>
                      </a:lnTo>
                      <a:lnTo>
                        <a:pt x="2086" y="3"/>
                      </a:lnTo>
                      <a:lnTo>
                        <a:pt x="2087" y="2"/>
                      </a:lnTo>
                      <a:lnTo>
                        <a:pt x="2089" y="2"/>
                      </a:lnTo>
                      <a:lnTo>
                        <a:pt x="2091" y="1"/>
                      </a:lnTo>
                      <a:lnTo>
                        <a:pt x="2093" y="1"/>
                      </a:lnTo>
                      <a:lnTo>
                        <a:pt x="2095" y="1"/>
                      </a:lnTo>
                      <a:lnTo>
                        <a:pt x="2097" y="1"/>
                      </a:lnTo>
                      <a:lnTo>
                        <a:pt x="2099" y="1"/>
                      </a:lnTo>
                      <a:lnTo>
                        <a:pt x="2104" y="1"/>
                      </a:lnTo>
                      <a:lnTo>
                        <a:pt x="2106" y="1"/>
                      </a:lnTo>
                      <a:lnTo>
                        <a:pt x="2108" y="1"/>
                      </a:lnTo>
                      <a:lnTo>
                        <a:pt x="2110" y="2"/>
                      </a:lnTo>
                      <a:lnTo>
                        <a:pt x="2112" y="2"/>
                      </a:lnTo>
                      <a:lnTo>
                        <a:pt x="2114" y="2"/>
                      </a:lnTo>
                      <a:lnTo>
                        <a:pt x="2116" y="3"/>
                      </a:lnTo>
                      <a:lnTo>
                        <a:pt x="2117" y="4"/>
                      </a:lnTo>
                      <a:lnTo>
                        <a:pt x="2119" y="4"/>
                      </a:lnTo>
                      <a:lnTo>
                        <a:pt x="2120" y="5"/>
                      </a:lnTo>
                      <a:lnTo>
                        <a:pt x="2122" y="6"/>
                      </a:lnTo>
                      <a:lnTo>
                        <a:pt x="2123" y="6"/>
                      </a:lnTo>
                      <a:lnTo>
                        <a:pt x="2125" y="7"/>
                      </a:lnTo>
                      <a:lnTo>
                        <a:pt x="2126" y="8"/>
                      </a:lnTo>
                      <a:lnTo>
                        <a:pt x="2127" y="9"/>
                      </a:lnTo>
                      <a:lnTo>
                        <a:pt x="2129" y="10"/>
                      </a:lnTo>
                      <a:lnTo>
                        <a:pt x="2130" y="10"/>
                      </a:lnTo>
                      <a:lnTo>
                        <a:pt x="2131" y="11"/>
                      </a:lnTo>
                      <a:lnTo>
                        <a:pt x="2133" y="12"/>
                      </a:lnTo>
                      <a:lnTo>
                        <a:pt x="2134" y="13"/>
                      </a:lnTo>
                      <a:lnTo>
                        <a:pt x="2136" y="14"/>
                      </a:lnTo>
                      <a:lnTo>
                        <a:pt x="2137" y="14"/>
                      </a:lnTo>
                      <a:lnTo>
                        <a:pt x="2139" y="15"/>
                      </a:lnTo>
                      <a:lnTo>
                        <a:pt x="2141" y="16"/>
                      </a:lnTo>
                      <a:lnTo>
                        <a:pt x="2142" y="16"/>
                      </a:lnTo>
                      <a:lnTo>
                        <a:pt x="2144" y="16"/>
                      </a:lnTo>
                      <a:lnTo>
                        <a:pt x="2146" y="17"/>
                      </a:lnTo>
                      <a:lnTo>
                        <a:pt x="2148" y="17"/>
                      </a:lnTo>
                      <a:lnTo>
                        <a:pt x="2150" y="17"/>
                      </a:lnTo>
                      <a:lnTo>
                        <a:pt x="2153" y="17"/>
                      </a:lnTo>
                      <a:lnTo>
                        <a:pt x="2155" y="18"/>
                      </a:lnTo>
                      <a:lnTo>
                        <a:pt x="2160" y="17"/>
                      </a:lnTo>
                      <a:lnTo>
                        <a:pt x="2162" y="17"/>
                      </a:lnTo>
                      <a:lnTo>
                        <a:pt x="2164" y="17"/>
                      </a:lnTo>
                      <a:lnTo>
                        <a:pt x="2165" y="16"/>
                      </a:lnTo>
                      <a:lnTo>
                        <a:pt x="2167" y="16"/>
                      </a:lnTo>
                      <a:lnTo>
                        <a:pt x="2169" y="15"/>
                      </a:lnTo>
                      <a:lnTo>
                        <a:pt x="2170" y="15"/>
                      </a:lnTo>
                      <a:lnTo>
                        <a:pt x="2171" y="14"/>
                      </a:lnTo>
                      <a:lnTo>
                        <a:pt x="2173" y="14"/>
                      </a:lnTo>
                      <a:lnTo>
                        <a:pt x="2174" y="13"/>
                      </a:lnTo>
                      <a:lnTo>
                        <a:pt x="2175" y="12"/>
                      </a:lnTo>
                      <a:lnTo>
                        <a:pt x="2177" y="11"/>
                      </a:lnTo>
                      <a:lnTo>
                        <a:pt x="2178" y="10"/>
                      </a:lnTo>
                      <a:lnTo>
                        <a:pt x="2179" y="10"/>
                      </a:lnTo>
                      <a:lnTo>
                        <a:pt x="2180" y="9"/>
                      </a:lnTo>
                      <a:lnTo>
                        <a:pt x="2181" y="8"/>
                      </a:lnTo>
                      <a:lnTo>
                        <a:pt x="2182" y="8"/>
                      </a:lnTo>
                      <a:lnTo>
                        <a:pt x="2183" y="7"/>
                      </a:lnTo>
                      <a:lnTo>
                        <a:pt x="2185" y="6"/>
                      </a:lnTo>
                      <a:lnTo>
                        <a:pt x="2186" y="5"/>
                      </a:lnTo>
                      <a:lnTo>
                        <a:pt x="2187" y="4"/>
                      </a:lnTo>
                      <a:lnTo>
                        <a:pt x="2189" y="4"/>
                      </a:lnTo>
                      <a:lnTo>
                        <a:pt x="2190" y="3"/>
                      </a:lnTo>
                      <a:lnTo>
                        <a:pt x="2191" y="3"/>
                      </a:lnTo>
                      <a:lnTo>
                        <a:pt x="2193" y="2"/>
                      </a:lnTo>
                      <a:lnTo>
                        <a:pt x="2195" y="2"/>
                      </a:lnTo>
                      <a:lnTo>
                        <a:pt x="2197" y="1"/>
                      </a:lnTo>
                      <a:lnTo>
                        <a:pt x="2199" y="1"/>
                      </a:lnTo>
                      <a:lnTo>
                        <a:pt x="2201" y="1"/>
                      </a:lnTo>
                      <a:lnTo>
                        <a:pt x="2203" y="1"/>
                      </a:lnTo>
                      <a:lnTo>
                        <a:pt x="2205" y="1"/>
                      </a:lnTo>
                      <a:lnTo>
                        <a:pt x="2210" y="1"/>
                      </a:lnTo>
                      <a:lnTo>
                        <a:pt x="2212" y="1"/>
                      </a:lnTo>
                      <a:lnTo>
                        <a:pt x="2214" y="1"/>
                      </a:lnTo>
                      <a:lnTo>
                        <a:pt x="2216" y="2"/>
                      </a:lnTo>
                      <a:lnTo>
                        <a:pt x="2218" y="2"/>
                      </a:lnTo>
                      <a:lnTo>
                        <a:pt x="2220" y="2"/>
                      </a:lnTo>
                      <a:lnTo>
                        <a:pt x="2221" y="3"/>
                      </a:lnTo>
                      <a:lnTo>
                        <a:pt x="2223" y="4"/>
                      </a:lnTo>
                      <a:lnTo>
                        <a:pt x="2225" y="4"/>
                      </a:lnTo>
                      <a:lnTo>
                        <a:pt x="2226" y="5"/>
                      </a:lnTo>
                      <a:lnTo>
                        <a:pt x="2227" y="6"/>
                      </a:lnTo>
                      <a:lnTo>
                        <a:pt x="2229" y="6"/>
                      </a:lnTo>
                      <a:lnTo>
                        <a:pt x="2230" y="7"/>
                      </a:lnTo>
                      <a:lnTo>
                        <a:pt x="2231" y="8"/>
                      </a:lnTo>
                      <a:lnTo>
                        <a:pt x="2233" y="9"/>
                      </a:lnTo>
                      <a:lnTo>
                        <a:pt x="2234" y="10"/>
                      </a:lnTo>
                      <a:lnTo>
                        <a:pt x="2235" y="10"/>
                      </a:lnTo>
                      <a:lnTo>
                        <a:pt x="2237" y="11"/>
                      </a:lnTo>
                      <a:lnTo>
                        <a:pt x="2238" y="12"/>
                      </a:lnTo>
                      <a:lnTo>
                        <a:pt x="2240" y="13"/>
                      </a:lnTo>
                      <a:lnTo>
                        <a:pt x="2241" y="14"/>
                      </a:lnTo>
                      <a:lnTo>
                        <a:pt x="2243" y="14"/>
                      </a:lnTo>
                      <a:lnTo>
                        <a:pt x="2245" y="15"/>
                      </a:lnTo>
                      <a:lnTo>
                        <a:pt x="2246" y="16"/>
                      </a:lnTo>
                      <a:lnTo>
                        <a:pt x="2248" y="16"/>
                      </a:lnTo>
                      <a:lnTo>
                        <a:pt x="2250" y="16"/>
                      </a:lnTo>
                      <a:lnTo>
                        <a:pt x="2252" y="17"/>
                      </a:lnTo>
                      <a:lnTo>
                        <a:pt x="2254" y="17"/>
                      </a:lnTo>
                      <a:lnTo>
                        <a:pt x="2256" y="17"/>
                      </a:lnTo>
                      <a:lnTo>
                        <a:pt x="2258" y="17"/>
                      </a:lnTo>
                      <a:lnTo>
                        <a:pt x="2261" y="18"/>
                      </a:lnTo>
                      <a:lnTo>
                        <a:pt x="2265" y="17"/>
                      </a:lnTo>
                      <a:lnTo>
                        <a:pt x="2267" y="17"/>
                      </a:lnTo>
                      <a:lnTo>
                        <a:pt x="2269" y="17"/>
                      </a:lnTo>
                      <a:lnTo>
                        <a:pt x="2271" y="16"/>
                      </a:lnTo>
                      <a:lnTo>
                        <a:pt x="2273" y="16"/>
                      </a:lnTo>
                      <a:lnTo>
                        <a:pt x="2274" y="15"/>
                      </a:lnTo>
                      <a:lnTo>
                        <a:pt x="2276" y="15"/>
                      </a:lnTo>
                      <a:lnTo>
                        <a:pt x="2277" y="14"/>
                      </a:lnTo>
                      <a:lnTo>
                        <a:pt x="2279" y="14"/>
                      </a:lnTo>
                      <a:lnTo>
                        <a:pt x="2280" y="13"/>
                      </a:lnTo>
                      <a:lnTo>
                        <a:pt x="2281" y="12"/>
                      </a:lnTo>
                      <a:lnTo>
                        <a:pt x="2282" y="11"/>
                      </a:lnTo>
                      <a:lnTo>
                        <a:pt x="2283" y="10"/>
                      </a:lnTo>
                      <a:lnTo>
                        <a:pt x="2285" y="10"/>
                      </a:lnTo>
                      <a:lnTo>
                        <a:pt x="2286" y="9"/>
                      </a:lnTo>
                      <a:lnTo>
                        <a:pt x="2287" y="8"/>
                      </a:lnTo>
                      <a:lnTo>
                        <a:pt x="2288" y="8"/>
                      </a:lnTo>
                      <a:lnTo>
                        <a:pt x="2289" y="7"/>
                      </a:lnTo>
                      <a:lnTo>
                        <a:pt x="2290" y="6"/>
                      </a:lnTo>
                      <a:lnTo>
                        <a:pt x="2291" y="5"/>
                      </a:lnTo>
                      <a:lnTo>
                        <a:pt x="2293" y="4"/>
                      </a:lnTo>
                      <a:lnTo>
                        <a:pt x="2294" y="4"/>
                      </a:lnTo>
                      <a:lnTo>
                        <a:pt x="2295" y="3"/>
                      </a:lnTo>
                      <a:lnTo>
                        <a:pt x="2297" y="3"/>
                      </a:lnTo>
                      <a:lnTo>
                        <a:pt x="2299" y="2"/>
                      </a:lnTo>
                      <a:lnTo>
                        <a:pt x="2300" y="2"/>
                      </a:lnTo>
                      <a:lnTo>
                        <a:pt x="2302" y="1"/>
                      </a:lnTo>
                      <a:lnTo>
                        <a:pt x="2304" y="1"/>
                      </a:lnTo>
                      <a:lnTo>
                        <a:pt x="2306" y="1"/>
                      </a:lnTo>
                      <a:lnTo>
                        <a:pt x="2308" y="1"/>
                      </a:lnTo>
                      <a:lnTo>
                        <a:pt x="2311" y="1"/>
                      </a:lnTo>
                      <a:lnTo>
                        <a:pt x="2315" y="1"/>
                      </a:lnTo>
                      <a:lnTo>
                        <a:pt x="2317" y="1"/>
                      </a:lnTo>
                      <a:lnTo>
                        <a:pt x="2319" y="1"/>
                      </a:lnTo>
                      <a:lnTo>
                        <a:pt x="2321" y="2"/>
                      </a:lnTo>
                      <a:lnTo>
                        <a:pt x="2323" y="2"/>
                      </a:lnTo>
                      <a:lnTo>
                        <a:pt x="2325" y="2"/>
                      </a:lnTo>
                      <a:lnTo>
                        <a:pt x="2327" y="3"/>
                      </a:lnTo>
                      <a:lnTo>
                        <a:pt x="2329" y="4"/>
                      </a:lnTo>
                      <a:lnTo>
                        <a:pt x="2330" y="4"/>
                      </a:lnTo>
                      <a:lnTo>
                        <a:pt x="2331" y="5"/>
                      </a:lnTo>
                      <a:lnTo>
                        <a:pt x="2333" y="6"/>
                      </a:lnTo>
                      <a:lnTo>
                        <a:pt x="2334" y="6"/>
                      </a:lnTo>
                      <a:lnTo>
                        <a:pt x="2336" y="7"/>
                      </a:lnTo>
                      <a:lnTo>
                        <a:pt x="2337" y="8"/>
                      </a:lnTo>
                      <a:lnTo>
                        <a:pt x="2339" y="9"/>
                      </a:lnTo>
                      <a:lnTo>
                        <a:pt x="2340" y="10"/>
                      </a:lnTo>
                      <a:lnTo>
                        <a:pt x="2341" y="10"/>
                      </a:lnTo>
                      <a:lnTo>
                        <a:pt x="2343" y="11"/>
                      </a:lnTo>
                      <a:lnTo>
                        <a:pt x="2344" y="12"/>
                      </a:lnTo>
                      <a:lnTo>
                        <a:pt x="2345" y="13"/>
                      </a:lnTo>
                      <a:lnTo>
                        <a:pt x="2347" y="14"/>
                      </a:lnTo>
                      <a:lnTo>
                        <a:pt x="2348" y="14"/>
                      </a:lnTo>
                      <a:lnTo>
                        <a:pt x="2350" y="15"/>
                      </a:lnTo>
                      <a:lnTo>
                        <a:pt x="2352" y="16"/>
                      </a:lnTo>
                      <a:lnTo>
                        <a:pt x="2353" y="16"/>
                      </a:lnTo>
                      <a:lnTo>
                        <a:pt x="2355" y="16"/>
                      </a:lnTo>
                      <a:lnTo>
                        <a:pt x="2357" y="17"/>
                      </a:lnTo>
                      <a:lnTo>
                        <a:pt x="2359" y="17"/>
                      </a:lnTo>
                      <a:lnTo>
                        <a:pt x="2361" y="17"/>
                      </a:lnTo>
                      <a:lnTo>
                        <a:pt x="2364" y="17"/>
                      </a:lnTo>
                      <a:lnTo>
                        <a:pt x="2367" y="18"/>
                      </a:lnTo>
                      <a:lnTo>
                        <a:pt x="2371" y="17"/>
                      </a:lnTo>
                      <a:lnTo>
                        <a:pt x="2373" y="17"/>
                      </a:lnTo>
                      <a:lnTo>
                        <a:pt x="2375" y="17"/>
                      </a:lnTo>
                      <a:lnTo>
                        <a:pt x="2377" y="16"/>
                      </a:lnTo>
                      <a:lnTo>
                        <a:pt x="2378" y="16"/>
                      </a:lnTo>
                      <a:lnTo>
                        <a:pt x="2380" y="15"/>
                      </a:lnTo>
                      <a:lnTo>
                        <a:pt x="2381" y="15"/>
                      </a:lnTo>
                      <a:lnTo>
                        <a:pt x="2383" y="14"/>
                      </a:lnTo>
                      <a:lnTo>
                        <a:pt x="2384" y="14"/>
                      </a:lnTo>
                      <a:lnTo>
                        <a:pt x="2385" y="13"/>
                      </a:lnTo>
                      <a:lnTo>
                        <a:pt x="2387" y="12"/>
                      </a:lnTo>
                      <a:lnTo>
                        <a:pt x="2388" y="11"/>
                      </a:lnTo>
                      <a:lnTo>
                        <a:pt x="2389" y="10"/>
                      </a:lnTo>
                      <a:lnTo>
                        <a:pt x="2390" y="10"/>
                      </a:lnTo>
                      <a:lnTo>
                        <a:pt x="2391" y="9"/>
                      </a:lnTo>
                      <a:lnTo>
                        <a:pt x="2392" y="8"/>
                      </a:lnTo>
                      <a:lnTo>
                        <a:pt x="2393" y="8"/>
                      </a:lnTo>
                      <a:lnTo>
                        <a:pt x="2395" y="7"/>
                      </a:lnTo>
                      <a:lnTo>
                        <a:pt x="2396" y="6"/>
                      </a:lnTo>
                      <a:lnTo>
                        <a:pt x="2397" y="5"/>
                      </a:lnTo>
                      <a:lnTo>
                        <a:pt x="2399" y="4"/>
                      </a:lnTo>
                      <a:lnTo>
                        <a:pt x="2400" y="4"/>
                      </a:lnTo>
                      <a:lnTo>
                        <a:pt x="2401" y="3"/>
                      </a:lnTo>
                      <a:lnTo>
                        <a:pt x="2403" y="3"/>
                      </a:lnTo>
                      <a:lnTo>
                        <a:pt x="2404" y="2"/>
                      </a:lnTo>
                      <a:lnTo>
                        <a:pt x="2406" y="2"/>
                      </a:lnTo>
                      <a:lnTo>
                        <a:pt x="2408" y="1"/>
                      </a:lnTo>
                      <a:lnTo>
                        <a:pt x="2410" y="1"/>
                      </a:lnTo>
                      <a:lnTo>
                        <a:pt x="2412" y="1"/>
                      </a:lnTo>
                      <a:lnTo>
                        <a:pt x="2414" y="1"/>
                      </a:lnTo>
                      <a:lnTo>
                        <a:pt x="2417" y="1"/>
                      </a:lnTo>
                      <a:lnTo>
                        <a:pt x="2421" y="1"/>
                      </a:lnTo>
                      <a:lnTo>
                        <a:pt x="2423" y="1"/>
                      </a:lnTo>
                      <a:lnTo>
                        <a:pt x="2425" y="1"/>
                      </a:lnTo>
                      <a:lnTo>
                        <a:pt x="2427" y="2"/>
                      </a:lnTo>
                      <a:lnTo>
                        <a:pt x="2429" y="2"/>
                      </a:lnTo>
                      <a:lnTo>
                        <a:pt x="2431" y="2"/>
                      </a:lnTo>
                      <a:lnTo>
                        <a:pt x="2433" y="3"/>
                      </a:lnTo>
                      <a:lnTo>
                        <a:pt x="2434" y="4"/>
                      </a:lnTo>
                      <a:lnTo>
                        <a:pt x="2436" y="4"/>
                      </a:lnTo>
                      <a:lnTo>
                        <a:pt x="2437" y="5"/>
                      </a:lnTo>
                      <a:lnTo>
                        <a:pt x="2439" y="6"/>
                      </a:lnTo>
                      <a:lnTo>
                        <a:pt x="2440" y="6"/>
                      </a:lnTo>
                      <a:lnTo>
                        <a:pt x="2441" y="7"/>
                      </a:lnTo>
                      <a:lnTo>
                        <a:pt x="2443" y="8"/>
                      </a:lnTo>
                      <a:lnTo>
                        <a:pt x="2444" y="9"/>
                      </a:lnTo>
                      <a:lnTo>
                        <a:pt x="2445" y="10"/>
                      </a:lnTo>
                      <a:lnTo>
                        <a:pt x="2447" y="10"/>
                      </a:lnTo>
                      <a:lnTo>
                        <a:pt x="2448" y="11"/>
                      </a:lnTo>
                      <a:lnTo>
                        <a:pt x="2449" y="12"/>
                      </a:lnTo>
                      <a:lnTo>
                        <a:pt x="2451" y="13"/>
                      </a:lnTo>
                      <a:lnTo>
                        <a:pt x="2453" y="14"/>
                      </a:lnTo>
                      <a:lnTo>
                        <a:pt x="2454" y="14"/>
                      </a:lnTo>
                      <a:lnTo>
                        <a:pt x="2456" y="15"/>
                      </a:lnTo>
                      <a:lnTo>
                        <a:pt x="2457" y="16"/>
                      </a:lnTo>
                      <a:lnTo>
                        <a:pt x="2459" y="16"/>
                      </a:lnTo>
                      <a:lnTo>
                        <a:pt x="2461" y="16"/>
                      </a:lnTo>
                      <a:lnTo>
                        <a:pt x="2463" y="17"/>
                      </a:lnTo>
                      <a:lnTo>
                        <a:pt x="2465" y="17"/>
                      </a:lnTo>
                      <a:lnTo>
                        <a:pt x="2467" y="17"/>
                      </a:lnTo>
                      <a:lnTo>
                        <a:pt x="2469" y="17"/>
                      </a:lnTo>
                      <a:lnTo>
                        <a:pt x="2472" y="18"/>
                      </a:lnTo>
                      <a:lnTo>
                        <a:pt x="2477" y="17"/>
                      </a:lnTo>
                      <a:lnTo>
                        <a:pt x="2479" y="17"/>
                      </a:lnTo>
                      <a:lnTo>
                        <a:pt x="2481" y="17"/>
                      </a:lnTo>
                      <a:lnTo>
                        <a:pt x="2484" y="16"/>
                      </a:lnTo>
                      <a:lnTo>
                        <a:pt x="2486" y="16"/>
                      </a:lnTo>
                      <a:lnTo>
                        <a:pt x="2488" y="15"/>
                      </a:lnTo>
                      <a:lnTo>
                        <a:pt x="2491" y="15"/>
                      </a:lnTo>
                      <a:lnTo>
                        <a:pt x="2493" y="14"/>
                      </a:lnTo>
                      <a:lnTo>
                        <a:pt x="2495" y="14"/>
                      </a:lnTo>
                      <a:lnTo>
                        <a:pt x="2497" y="13"/>
                      </a:lnTo>
                      <a:lnTo>
                        <a:pt x="2499" y="12"/>
                      </a:lnTo>
                      <a:lnTo>
                        <a:pt x="2501" y="11"/>
                      </a:lnTo>
                      <a:lnTo>
                        <a:pt x="2503" y="10"/>
                      </a:lnTo>
                      <a:lnTo>
                        <a:pt x="2505" y="10"/>
                      </a:lnTo>
                      <a:lnTo>
                        <a:pt x="2507" y="9"/>
                      </a:lnTo>
                      <a:lnTo>
                        <a:pt x="2508" y="8"/>
                      </a:lnTo>
                      <a:lnTo>
                        <a:pt x="2510" y="8"/>
                      </a:lnTo>
                      <a:lnTo>
                        <a:pt x="2511" y="7"/>
                      </a:lnTo>
                      <a:lnTo>
                        <a:pt x="2513" y="6"/>
                      </a:lnTo>
                      <a:lnTo>
                        <a:pt x="2514" y="5"/>
                      </a:lnTo>
                      <a:lnTo>
                        <a:pt x="2515" y="4"/>
                      </a:lnTo>
                      <a:lnTo>
                        <a:pt x="2517" y="4"/>
                      </a:lnTo>
                      <a:lnTo>
                        <a:pt x="2518" y="3"/>
                      </a:lnTo>
                      <a:lnTo>
                        <a:pt x="2519" y="3"/>
                      </a:lnTo>
                      <a:lnTo>
                        <a:pt x="2519" y="2"/>
                      </a:lnTo>
                      <a:lnTo>
                        <a:pt x="2520" y="2"/>
                      </a:lnTo>
                      <a:lnTo>
                        <a:pt x="2521" y="1"/>
                      </a:lnTo>
                      <a:lnTo>
                        <a:pt x="2521" y="1"/>
                      </a:lnTo>
                      <a:lnTo>
                        <a:pt x="2522" y="1"/>
                      </a:lnTo>
                      <a:lnTo>
                        <a:pt x="2522" y="1"/>
                      </a:lnTo>
                      <a:lnTo>
                        <a:pt x="2522" y="1"/>
                      </a:lnTo>
                    </a:path>
                  </a:pathLst>
                </a:custGeom>
                <a:solidFill>
                  <a:srgbClr val="CCFFFF"/>
                </a:solidFill>
                <a:ln w="13334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lIns="91431" tIns="45715" rIns="91431" bIns="45715" anchor="ctr"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>
                <a:off x="0" y="527"/>
                <a:ext cx="4760" cy="0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lIns="91431" tIns="45715" rIns="91431" bIns="45715" anchor="ctr">
                <a:spAutoFit/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0" y="371"/>
              <a:ext cx="5417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91431" tIns="45715" rIns="91431" bIns="45715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1927" y="199"/>
              <a:ext cx="3371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333" tIns="42666" rIns="85333" bIns="42666" anchor="ctr">
              <a:spAutoFit/>
            </a:bodyPr>
            <a:lstStyle/>
            <a:p>
              <a:pPr defTabSz="854075">
                <a:lnSpc>
                  <a:spcPct val="85000"/>
                </a:lnSpc>
                <a:spcBef>
                  <a:spcPct val="30000"/>
                </a:spcBef>
                <a:buFontTx/>
                <a:buNone/>
                <a:defRPr/>
              </a:pPr>
              <a:r>
                <a:rPr lang="en-US" sz="1700" b="1" i="1" u="none"/>
                <a:t>Metropolitan Water Reclamation District of Greater Chicago</a:t>
              </a:r>
              <a:endParaRPr lang="en-US" sz="1700" u="none"/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1869" y="382"/>
              <a:ext cx="2229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5333" tIns="42666" rIns="85333" bIns="42666" anchor="ctr">
              <a:spAutoFit/>
            </a:bodyPr>
            <a:lstStyle/>
            <a:p>
              <a:pPr defTabSz="854075">
                <a:lnSpc>
                  <a:spcPct val="85000"/>
                </a:lnSpc>
                <a:spcBef>
                  <a:spcPct val="30000"/>
                </a:spcBef>
                <a:buFontTx/>
                <a:buNone/>
                <a:defRPr/>
              </a:pPr>
              <a:r>
                <a:rPr lang="en-US" sz="1900" b="1" i="1" u="none"/>
                <a:t>Protecting Our Water Environment</a:t>
              </a:r>
              <a:endParaRPr lang="en-US" sz="1900" u="non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45" r:id="rId3"/>
    <p:sldLayoutId id="2147483846" r:id="rId4"/>
    <p:sldLayoutId id="2147483847" r:id="rId5"/>
    <p:sldLayoutId id="2147483855" r:id="rId6"/>
    <p:sldLayoutId id="2147483856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533400"/>
            <a:ext cx="8458200" cy="31242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Energy Management at the </a:t>
            </a:r>
            <a:br>
              <a:rPr lang="en-US" sz="3600" dirty="0" smtClean="0"/>
            </a:br>
            <a:r>
              <a:rPr lang="en-US" sz="3600" dirty="0" smtClean="0"/>
              <a:t>Metropolitan Water Reclamation District </a:t>
            </a:r>
            <a:br>
              <a:rPr lang="en-US" sz="3600" dirty="0" smtClean="0"/>
            </a:br>
            <a:r>
              <a:rPr lang="en-US" sz="3600" dirty="0" smtClean="0"/>
              <a:t>of Greater Chicago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Antonio Quintanilla</a:t>
            </a:r>
            <a:br>
              <a:rPr lang="en-US" sz="2800" dirty="0" smtClean="0"/>
            </a:br>
            <a:r>
              <a:rPr lang="en-US" sz="2400" dirty="0" smtClean="0"/>
              <a:t>Assistant Director of Maintenance and Operations</a:t>
            </a:r>
            <a:endParaRPr lang="en-US" sz="28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267200"/>
            <a:ext cx="8001000" cy="1752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NACWA Summer Conference</a:t>
            </a:r>
          </a:p>
          <a:p>
            <a:pPr eaLnBrk="1" hangingPunct="1"/>
            <a:r>
              <a:rPr lang="en-US" sz="3600" smtClean="0">
                <a:solidFill>
                  <a:schemeClr val="tx1"/>
                </a:solidFill>
              </a:rPr>
              <a:t>Climate Change Committee Meeting</a:t>
            </a:r>
          </a:p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July 19, 2011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610600" cy="1143000"/>
          </a:xfrm>
        </p:spPr>
        <p:txBody>
          <a:bodyPr/>
          <a:lstStyle/>
          <a:p>
            <a:r>
              <a:rPr lang="en-US" sz="3200" smtClean="0"/>
              <a:t>Digester Gas Utilization – Purpose of Project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381000" y="1760538"/>
            <a:ext cx="8001000" cy="4106862"/>
          </a:xfrm>
        </p:spPr>
        <p:txBody>
          <a:bodyPr/>
          <a:lstStyle/>
          <a:p>
            <a:r>
              <a:rPr lang="en-US" smtClean="0"/>
              <a:t>Digester Gas is no longer viewed as a waste product</a:t>
            </a:r>
          </a:p>
          <a:p>
            <a:r>
              <a:rPr lang="en-US" smtClean="0"/>
              <a:t>Fully utilizing digester gas at SWRP can save significant $ and reduce plant’s carbon footprint</a:t>
            </a:r>
          </a:p>
          <a:p>
            <a:r>
              <a:rPr lang="en-US" smtClean="0"/>
              <a:t>Purpose: What type of utilization system is best?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 noGrp="1"/>
          </p:cNvGraphicFramePr>
          <p:nvPr/>
        </p:nvGraphicFramePr>
        <p:xfrm>
          <a:off x="234582" y="838202"/>
          <a:ext cx="8674835" cy="5286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35" name="Title 1"/>
          <p:cNvSpPr>
            <a:spLocks noGrp="1"/>
          </p:cNvSpPr>
          <p:nvPr>
            <p:ph type="title" idx="4294967295"/>
          </p:nvPr>
        </p:nvSpPr>
        <p:spPr>
          <a:xfrm>
            <a:off x="438150" y="0"/>
            <a:ext cx="8229600" cy="1038225"/>
          </a:xfrm>
        </p:spPr>
        <p:txBody>
          <a:bodyPr/>
          <a:lstStyle/>
          <a:p>
            <a:r>
              <a:rPr lang="en-US" sz="3600" smtClean="0"/>
              <a:t>Energy Flow Model - Results</a:t>
            </a: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3348038" y="2243138"/>
            <a:ext cx="12858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 b="1" i="1" u="none">
                <a:solidFill>
                  <a:srgbClr val="FF0000"/>
                </a:solidFill>
                <a:latin typeface="Arial" charset="0"/>
              </a:rPr>
              <a:t>Steam Turbines</a:t>
            </a:r>
          </a:p>
        </p:txBody>
      </p:sp>
      <p:sp>
        <p:nvSpPr>
          <p:cNvPr id="18437" name="TextBox 1"/>
          <p:cNvSpPr txBox="1">
            <a:spLocks noChangeArrowheads="1"/>
          </p:cNvSpPr>
          <p:nvPr/>
        </p:nvSpPr>
        <p:spPr bwMode="auto">
          <a:xfrm>
            <a:off x="7472363" y="2300288"/>
            <a:ext cx="12858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100" b="1" i="1" u="none">
                <a:solidFill>
                  <a:srgbClr val="FF0000"/>
                </a:solidFill>
                <a:latin typeface="Arial" charset="0"/>
              </a:rPr>
              <a:t>Engines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Good Maintenance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Preventive maintenance (electricity, natural gas, biogas, biosolids).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Replace/repair leaking air, natural gas, biogas, steam, and condensate piping (electricity, natural gas, biogas).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Inspection and replacement of steam traps (natural gas).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Replace damaged and worn air diffuser plates (electricity).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Energy Management Tools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600200"/>
            <a:ext cx="7772400" cy="4267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Demand side: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Energy policy.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Organizational support of management and staff initiatives.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Supports and encourages innovation.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5-Year plan.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Creates a specific plan of action.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Tool for assessment and accountability.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Premium efficiency motor standards.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Standard specification ensures procurement of efficient motors.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Sustainable facility guidelines, including efficient lighting and HVAC standards. (ASHRAE/IESNA Standard.)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Guidelines ensure use of best design practices.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Creates organizational momentum for sustainable practices.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914400" y="1981200"/>
            <a:ext cx="7391400" cy="2667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kumimoji="1" lang="en-US" b="1" smtClean="0"/>
              <a:t>How to contact Tony Quintanilla:</a:t>
            </a:r>
          </a:p>
          <a:p>
            <a:pPr eaLnBrk="1" hangingPunct="1">
              <a:buFontTx/>
              <a:buNone/>
            </a:pPr>
            <a:endParaRPr kumimoji="1" lang="en-US" b="1" smtClean="0"/>
          </a:p>
          <a:p>
            <a:pPr eaLnBrk="1" hangingPunct="1">
              <a:buFontTx/>
              <a:buNone/>
            </a:pPr>
            <a:r>
              <a:rPr kumimoji="1" lang="en-US" smtClean="0"/>
              <a:t>antonio.quintanilla@mwrd.org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76200" y="6553200"/>
            <a:ext cx="6858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100" u="none">
                <a:solidFill>
                  <a:schemeClr val="bg2"/>
                </a:solidFill>
                <a:latin typeface="Arial" charset="0"/>
              </a:rPr>
              <a:t>16</a:t>
            </a:r>
          </a:p>
        </p:txBody>
      </p:sp>
      <p:pic>
        <p:nvPicPr>
          <p:cNvPr id="921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6963" y="381000"/>
            <a:ext cx="5256212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304800" y="1149350"/>
            <a:ext cx="32766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none"/>
              <a:t>Chicago and 125 suburban communities</a:t>
            </a:r>
          </a:p>
          <a:p>
            <a:r>
              <a:rPr lang="en-US" sz="2400" u="none"/>
              <a:t>884 square miles.</a:t>
            </a:r>
          </a:p>
          <a:p>
            <a:r>
              <a:rPr lang="en-US" sz="2400" u="none"/>
              <a:t>5.25 million residents</a:t>
            </a:r>
          </a:p>
          <a:p>
            <a:r>
              <a:rPr lang="en-US" sz="2400" u="none"/>
              <a:t>4.5 million equivalent from commercial/ industrial.</a:t>
            </a:r>
          </a:p>
          <a:p>
            <a:r>
              <a:rPr lang="en-US" sz="2400" u="none"/>
              <a:t>0.6 million equivalent from CSOs.</a:t>
            </a:r>
          </a:p>
          <a:p>
            <a:r>
              <a:rPr lang="en-US" sz="2400" u="none"/>
              <a:t>500 billion gallons of annual flow.</a:t>
            </a:r>
          </a:p>
          <a:p>
            <a:pPr eaLnBrk="1" hangingPunct="1"/>
            <a:r>
              <a:rPr lang="en-US" sz="2400" u="none"/>
              <a:t>1.4 billion gallons of daily flow.</a:t>
            </a:r>
          </a:p>
          <a:p>
            <a:endParaRPr lang="en-US" sz="2400" u="none"/>
          </a:p>
          <a:p>
            <a:endParaRPr lang="en-US" sz="2800" u="none"/>
          </a:p>
          <a:p>
            <a:endParaRPr lang="en-US" sz="2800" u="none"/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152400" y="228600"/>
            <a:ext cx="327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400" u="none"/>
              <a:t>Basic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19200"/>
            <a:ext cx="46243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4067" name="Rectangle 3"/>
          <p:cNvSpPr>
            <a:spLocks noChangeArrowheads="1"/>
          </p:cNvSpPr>
          <p:nvPr/>
        </p:nvSpPr>
        <p:spPr bwMode="auto">
          <a:xfrm>
            <a:off x="5181600" y="1219200"/>
            <a:ext cx="396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u="none"/>
              <a:t>Design average flow (millions of gallons per day):</a:t>
            </a:r>
            <a:br>
              <a:rPr lang="en-US" sz="2400" u="none"/>
            </a:br>
            <a:r>
              <a:rPr lang="en-US" sz="2400" u="none"/>
              <a:t/>
            </a:r>
            <a:br>
              <a:rPr lang="en-US" sz="2400" u="none"/>
            </a:br>
            <a:r>
              <a:rPr lang="en-US" sz="2400" u="none"/>
              <a:t>Stickney 	         1,200</a:t>
            </a:r>
            <a:br>
              <a:rPr lang="en-US" sz="2400" u="none"/>
            </a:br>
            <a:r>
              <a:rPr lang="en-US" sz="2400" u="none"/>
              <a:t>Calumet   		354</a:t>
            </a:r>
            <a:br>
              <a:rPr lang="en-US" sz="2400" u="none"/>
            </a:br>
            <a:r>
              <a:rPr lang="en-US" sz="2400" u="none"/>
              <a:t>North Side   		333</a:t>
            </a:r>
            <a:br>
              <a:rPr lang="en-US" sz="2400" u="none"/>
            </a:br>
            <a:r>
              <a:rPr lang="en-US" sz="2400" u="none"/>
              <a:t>Kirie     	   	  52</a:t>
            </a:r>
            <a:br>
              <a:rPr lang="en-US" sz="2400" u="none"/>
            </a:br>
            <a:r>
              <a:rPr lang="en-US" sz="2400" u="none"/>
              <a:t>Egan                   	  30</a:t>
            </a:r>
            <a:br>
              <a:rPr lang="en-US" sz="2400" u="none"/>
            </a:br>
            <a:r>
              <a:rPr lang="en-US" sz="2400" u="none"/>
              <a:t>Hanover Park       	  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u="none"/>
              <a:t>Lemont	     	    2.3	</a:t>
            </a:r>
            <a:br>
              <a:rPr lang="en-US" sz="2400" u="none"/>
            </a:br>
            <a:endParaRPr lang="en-US" sz="2400" u="none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7 Water Reclamation Plants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95600" y="5562600"/>
            <a:ext cx="2057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2400" u="none"/>
              <a:t>Stickney Plant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Energy Management?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Reduce energy costs</a:t>
            </a:r>
          </a:p>
          <a:p>
            <a:pPr eaLnBrk="1" hangingPunct="1"/>
            <a:r>
              <a:rPr lang="en-US" smtClean="0"/>
              <a:t>Improve operational resiliency</a:t>
            </a:r>
          </a:p>
          <a:p>
            <a:pPr eaLnBrk="1" hangingPunct="1"/>
            <a:r>
              <a:rPr lang="en-US" smtClean="0"/>
              <a:t>Reduce pollutant emissions</a:t>
            </a:r>
          </a:p>
          <a:p>
            <a:pPr eaLnBrk="1" hangingPunct="1"/>
            <a:r>
              <a:rPr lang="en-US" smtClean="0"/>
              <a:t>Conserve natural resources</a:t>
            </a:r>
          </a:p>
          <a:p>
            <a:pPr eaLnBrk="1" hangingPunct="1"/>
            <a:r>
              <a:rPr lang="en-US" smtClean="0"/>
              <a:t>Promote sustainability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7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7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7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7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47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2286000" cy="4876800"/>
          </a:xfrm>
        </p:spPr>
        <p:txBody>
          <a:bodyPr/>
          <a:lstStyle/>
          <a:p>
            <a:pPr eaLnBrk="1" hangingPunct="1"/>
            <a:r>
              <a:rPr lang="en-US" smtClean="0"/>
              <a:t>Energy Costs</a:t>
            </a:r>
          </a:p>
        </p:txBody>
      </p:sp>
      <p:pic>
        <p:nvPicPr>
          <p:cNvPr id="1229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0724" t="28915" r="9639" b="9639"/>
          <a:stretch>
            <a:fillRect/>
          </a:stretch>
        </p:blipFill>
        <p:spPr>
          <a:xfrm>
            <a:off x="2371725" y="762000"/>
            <a:ext cx="6619875" cy="51165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16406" t="27957" r="17969" b="10753"/>
          <a:stretch>
            <a:fillRect/>
          </a:stretch>
        </p:blipFill>
        <p:spPr bwMode="auto">
          <a:xfrm>
            <a:off x="252413" y="381000"/>
            <a:ext cx="87598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Energy Policy</a:t>
            </a:r>
            <a:br>
              <a:rPr lang="en-US" smtClean="0"/>
            </a:b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/>
              <a:t>Adopted Energy Conservation Policy which consists of:</a:t>
            </a:r>
          </a:p>
          <a:p>
            <a:pPr marL="609600" indent="-609600" eaLnBrk="1" hangingPunct="1"/>
            <a:r>
              <a:rPr lang="en-US" smtClean="0"/>
              <a:t>Use of High Efficiency Equipment</a:t>
            </a:r>
          </a:p>
          <a:p>
            <a:pPr marL="609600" indent="-609600" eaLnBrk="1" hangingPunct="1"/>
            <a:r>
              <a:rPr lang="en-US" smtClean="0"/>
              <a:t>Modifications to Treatment Processes</a:t>
            </a:r>
          </a:p>
          <a:p>
            <a:pPr marL="609600" indent="-609600" eaLnBrk="1" hangingPunct="1"/>
            <a:r>
              <a:rPr lang="en-US" smtClean="0"/>
              <a:t>Promoting the Use of Renewable Energy</a:t>
            </a:r>
          </a:p>
          <a:p>
            <a:pPr marL="609600" indent="-609600" eaLnBrk="1" hangingPunct="1"/>
            <a:r>
              <a:rPr lang="en-US" smtClean="0"/>
              <a:t>Education and Training of Staff</a:t>
            </a:r>
          </a:p>
          <a:p>
            <a:pPr marL="609600" indent="-609600" eaLnBrk="1" hangingPunct="1">
              <a:buFontTx/>
              <a:buNone/>
            </a:pPr>
            <a:endParaRPr lang="en-US" smtClean="0"/>
          </a:p>
          <a:p>
            <a:pPr marL="609600" indent="-609600" eaLnBrk="1" hangingPunct="1">
              <a:buFontTx/>
              <a:buNone/>
            </a:pPr>
            <a:endParaRPr lang="en-US" smtClean="0"/>
          </a:p>
          <a:p>
            <a:pPr marL="609600" indent="-609600" eaLnBrk="1" hangingPunct="1">
              <a:buFontTx/>
              <a:buNone/>
            </a:pPr>
            <a:endParaRPr lang="en-US" smtClean="0"/>
          </a:p>
          <a:p>
            <a:pPr marL="609600" indent="-60960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Process Blower Upgrade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Use modern inlet guide vane control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More efficient blower configuration: 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1 new blower: increased size of new blower enabling plant to run only three blowers instead of the four.  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2 new blowers: run two new blowers instead of three blowers. 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Result: 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3 to 7% reduction in total electrical demand with one new blower.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5 to 16% reduction with two blowers.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Actual reductions vary from day to day due to variations in plant demand and atmospheric conditions which influence air production.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Centrifuges Upgrade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Energy intensity reduced by 71% (24 kWh/DT).</a:t>
            </a:r>
          </a:p>
          <a:p>
            <a:pPr eaLnBrk="1" hangingPunct="1"/>
            <a:r>
              <a:rPr lang="en-US" sz="2800" smtClean="0"/>
              <a:t>Production rate per machine doubled (54 DT/d).</a:t>
            </a:r>
          </a:p>
          <a:p>
            <a:pPr eaLnBrk="1" hangingPunct="1"/>
            <a:r>
              <a:rPr lang="en-US" sz="2800" smtClean="0"/>
              <a:t>Same output cake percent solids (25%).</a:t>
            </a:r>
          </a:p>
          <a:p>
            <a:pPr eaLnBrk="1" hangingPunct="1"/>
            <a:r>
              <a:rPr lang="en-US" sz="2800" smtClean="0"/>
              <a:t>Same solids capture rate (96%).</a:t>
            </a:r>
          </a:p>
          <a:p>
            <a:pPr eaLnBrk="1" hangingPunct="1"/>
            <a:r>
              <a:rPr lang="en-US" sz="2800" smtClean="0"/>
              <a:t>Same polymer use rate.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Default Design 2">
    <a:dk1>
      <a:srgbClr val="000000"/>
    </a:dk1>
    <a:lt1>
      <a:srgbClr val="FFFFFF"/>
    </a:lt1>
    <a:dk2>
      <a:srgbClr val="0000FF"/>
    </a:dk2>
    <a:lt2>
      <a:srgbClr val="FFFF00"/>
    </a:lt2>
    <a:accent1>
      <a:srgbClr val="FF9900"/>
    </a:accent1>
    <a:accent2>
      <a:srgbClr val="00FFFF"/>
    </a:accent2>
    <a:accent3>
      <a:srgbClr val="AAAAFF"/>
    </a:accent3>
    <a:accent4>
      <a:srgbClr val="DADADA"/>
    </a:accent4>
    <a:accent5>
      <a:srgbClr val="FFCAAA"/>
    </a:accent5>
    <a:accent6>
      <a:srgbClr val="00E7E7"/>
    </a:accent6>
    <a:hlink>
      <a:srgbClr val="FF0000"/>
    </a:hlink>
    <a:folHlink>
      <a:srgbClr val="969696"/>
    </a:folHlink>
  </a:clrScheme>
</a:themeOverride>
</file>

<file path=ppt/theme/themeOverride2.xml><?xml version="1.0" encoding="utf-8"?>
<a:themeOverride xmlns:a="http://schemas.openxmlformats.org/drawingml/2006/main">
  <a:clrScheme name="MP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P Presentation">
    <a:majorFont>
      <a:latin typeface="Times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23245</TotalTime>
  <Words>455</Words>
  <Application>Microsoft Office PowerPoint</Application>
  <PresentationFormat>On-screen Show (4:3)</PresentationFormat>
  <Paragraphs>97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Times New Roman</vt:lpstr>
      <vt:lpstr>Arial</vt:lpstr>
      <vt:lpstr>Calibri</vt:lpstr>
      <vt:lpstr>1_Default Design</vt:lpstr>
      <vt:lpstr>Office Theme</vt:lpstr>
      <vt:lpstr>Energy Management at the  Metropolitan Water Reclamation District  of Greater Chicago  Antonio Quintanilla Assistant Director of Maintenance and Operations</vt:lpstr>
      <vt:lpstr>Slide 2</vt:lpstr>
      <vt:lpstr>7 Water Reclamation Plants</vt:lpstr>
      <vt:lpstr>Why Energy Management?</vt:lpstr>
      <vt:lpstr>Energy Costs</vt:lpstr>
      <vt:lpstr>Slide 6</vt:lpstr>
      <vt:lpstr>Energy Policy </vt:lpstr>
      <vt:lpstr>Process Blower Upgrade</vt:lpstr>
      <vt:lpstr>Centrifuges Upgrade</vt:lpstr>
      <vt:lpstr>Digester Gas Utilization – Purpose of Project</vt:lpstr>
      <vt:lpstr>Energy Flow Model - Results</vt:lpstr>
      <vt:lpstr>Good Maintenance</vt:lpstr>
      <vt:lpstr>Energy Management Tools</vt:lpstr>
      <vt:lpstr>Slide 14</vt:lpstr>
    </vt:vector>
  </TitlesOfParts>
  <Company>MWRDGC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Tony Quintanilla</dc:creator>
  <cp:lastModifiedBy>cynthia</cp:lastModifiedBy>
  <cp:revision>565</cp:revision>
  <cp:lastPrinted>2005-04-07T23:22:24Z</cp:lastPrinted>
  <dcterms:created xsi:type="dcterms:W3CDTF">2005-01-10T20:40:21Z</dcterms:created>
  <dcterms:modified xsi:type="dcterms:W3CDTF">2011-07-17T14:27:09Z</dcterms:modified>
</cp:coreProperties>
</file>